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1-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El hombre que escribía en primera persona»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El hombre que escribía en primera persona»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aut-r01-oa0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a semilla y el riego» (2 de 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a semilla y el riego» (3 de 3).]]></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aut-r01-oa0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Antes de la etiqueta» (2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Antes de la etiqueta» (3 de 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aut-r01-oa0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frase de la noch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sem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da noche, antes de dormir, una persona repite que mañana será un día perdido. La frase se ha vuelto el último pensamiento d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frase de la noch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rie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e dedica atención todas las noches y la comenta con quien encuentra. El riego es la repetición y la conver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frase de la noch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pla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conducta que produce es empezar tarde, no planear y abandonar la primera tarea difícil. La planta es la desg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frase de la noch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cos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día sale mal y la frase parece un pronóstico. La corrección no es pensar en positivo: es cambiar el último pensamiento por una acción concreta para la mañana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aller que cita sin li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c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taller atribuye a Mulford la idea de que basta imaginar un cheque para recibi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aller que cita sin li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búsque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frase no aparece en Thoughts Are Things ni en la serie de ensayos. Lo que sí aparece es la insistencia en la conducta y en retirar la atención de lo que no se quie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aller que cita sin li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di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cita atribuida elimina el riego y la cosecha: deja solo la semilla y le añade una promesa económica que el texto no con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aller que cita sin li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Qué se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corrige la atribución y se conserva la parte útil: elegir una idea, darle atención y comprobar qué conducta produ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Tu ficha de lectura» (2 de 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idea de que el pensamiento es una fuerza que se cultiva con atención, comparada con una sem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Mulford escribió ensayos, no un método ni una iglesia. Su aportación es la idea del pensamiento como fuerza cultivable y la imagen de la semilla, que incluye atención y tiempo. La fórmula con ese nombre llegaría en 19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sección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1-oa0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n 1889 su vocabulario era el de las fuerzas y la atmósfera mental. La expresión se fijó como título en 1906, con Atkinson. Esa diferencia de nombre importa porque cambia lo que se prome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cascada de la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1-oa0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Mulford nace → 183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ensamientos son cosas → 188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ulford muere → 189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tkinson titula la ley → 19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uatro fechas están en la sección 1 y en la cascada de la etiqueta: 1834, 1889, 1891 y 1906. La única que pertenece a otro autor es la última, y es justamente la que fija el nombre del gén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1-oa0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l pensamiento es una fuerza que se cultiva → Lo que hay en 188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a semilla necesita riego y tiempo → Lo que hay en 188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l pensamiento atrae circunstancias parecidas → Lo que añade la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l miedo atrae desgracias de forma literal → Lo que añade la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a atención diaria cambia la conducta → Lo que hay en 188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Basta imaginar el resultado para obtenerlo → Lo que añade la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1-oa0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Mulford publica sus ensayos en 1889 → Los ensayos circulan en ediciones baratas → Atkinson titula la ley en 1906 → La etiqueta se repite sin autor en el siglo XX]]></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el ensayo, después el folleto, luego la fórmula y al final la marca. El orden importa: la idea es más vieja que su nombre, y el nombre más viejo que la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 la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1-oa0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Mulford demostró con experimentos que el pensamiento crea obje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Mulford no hizo experimentos ni demostró nada: escribió ensayos. Y no eligió la expresión «ley de atracción», que se fija como título en 1906. Las otras tres frases describen lo que la lección sí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1-oa0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889 · 19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1889 y 1906: diecisiete años entre la idea y su nombre. Ese intervalo es el tema de la lección, porque en medio cambió lo que se promet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 la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1-oa0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una ficha de lectura de una página. Primera columna: una frase o idea de Mulford, con el año. Segunda: la imagen que usa. Tercera: lo que añadió la etiqueta de 1906. Abajo, una línea: qué parte puedes practicar esta semana sin comprar la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Tu ficha de lectura · Memoria: la semilla y sus tare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Tu ficha de lectura · Memoria: la semilla y sus tare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ién fue Prentice Mulfor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periodista y escritor estadounidense que publicó ensayos sobre el poder del pensamiento y murió en 189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 pensamiento sem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u imagen para una idea que se repite y crece si recibe atención y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incluye la metáf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egir, sembrar, regar y cosechar: sin trabajo no hay fru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incluy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promesa de que la idea cree objetos sin pasar por la condu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aparece la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 1906, como título del libro de Atkinson; antes la idea circulaba con otros nomb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8479" r:id="rId1"/>
    <p:sldLayoutId id="2482528480" r:id="rId2"/>
    <p:sldLayoutId id="2482528481" r:id="rId3"/>
    <p:sldLayoutId id="248252848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eaa04df0b0aac6739ca539e9de1d71f2951e7530ab53be931.jpg"/>
  <Relationship Id="rId3" Type="http://schemas.openxmlformats.org/officeDocument/2006/relationships/hyperlink" Target="https://atraccion.lumbre.lat/object/atr-aut-r01-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2"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2"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2"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2"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2"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2" TargetMode="External"/>
  <Relationship Id="rId3" Type="http://schemas.openxmlformats.org/officeDocument/2006/relationships/hyperlink" Target="https://atraccion.lumbre.lat/object/atr-aut-r01-oa02" TargetMode="External"/>
  <Relationship Id="rId4" Type="http://schemas.openxmlformats.org/officeDocument/2006/relationships/hyperlink" Target="https://atraccion.lumbre.lat/object/atr-aut-r01-oa02"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2"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2"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2"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2" TargetMode="External"/>
  <Relationship Id="rId3" Type="http://schemas.openxmlformats.org/officeDocument/2006/relationships/hyperlink" Target="https://atraccion.lumbre.lat/object/atr-aut-r01-oa02" TargetMode="External"/>
  <Relationship Id="rId4" Type="http://schemas.openxmlformats.org/officeDocument/2006/relationships/hyperlink" Target="https://atraccion.lumbre.lat/object/atr-aut-r01-oa02"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2"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2"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2"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2"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2" TargetMode="External"/>
  <Relationship Id="rId3" Type="http://schemas.openxmlformats.org/officeDocument/2006/relationships/hyperlink" Target="https://atraccion.lumbre.lat/object/atr-aut-r01-oa02" TargetMode="External"/>
  <Relationship Id="rId4" Type="http://schemas.openxmlformats.org/officeDocument/2006/relationships/hyperlink" Target="https://atraccion.lumbre.lat/object/atr-aut-r01-oa02" TargetMode="External"/>
  <Relationship Id="rId5"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2"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2"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2"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2"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2"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2"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2"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2"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2"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2"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2"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2"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2"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2"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2"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2"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2"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2"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2"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2"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2"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2"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2"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2" TargetMode="External"/>
  <Relationship Id="rId3" Type="http://schemas.openxmlformats.org/officeDocument/2006/relationships/hyperlink" Target="https://atraccion.lumbre.lat/object/atr-aut-r01-oa02" TargetMode="External"/>
  <Relationship Id="rId4"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2"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2"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2"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2"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2"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2"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2"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2"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2"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2"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2" TargetMode="External"/>
  <Relationship Id="rId3" Type="http://schemas.openxmlformats.org/officeDocument/2006/relationships/hyperlink" Target="https://www.gutenberg.org/ebooks/search/?query=Prentice+Mulford" TargetMode="Externa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2" TargetMode="External"/>
  <Relationship Id="rId3" Type="http://schemas.openxmlformats.org/officeDocument/2006/relationships/hyperlink" Target="https://archive.org/search?query=Prentice+Mulford+Thoughts+Are+Things" TargetMode="External"/>
  <Relationship Id="rId4" Type="http://schemas.openxmlformats.org/officeDocument/2006/relationships/hyperlink" Target="https://pubmed.ncbi.nlm.nih.gov/?term=habit+formation" TargetMode="External"/>
  <Relationship Id="rId5"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2" TargetMode="Externa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2"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2" TargetMode="External"/>
  <Relationship Id="rId3" Type="http://schemas.openxmlformats.org/officeDocument/2006/relationships/notesSlide" Target="../notesSlides/notesSlide6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entic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ulford:]]></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ensamient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mill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aut-r01-oa02"/>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2"/>
              </a:rPr>
              <a:t><![CDATA[Prentice Mulford: pensamientos se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umir la aportación de Mulford en 1889, explicar su idea de pensamiento semilla y ubicarla antes de la palabra atracció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2"/>
              </a:rPr>
              <a:t><![CDATA[Prentice Mulford: pensamientos se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ntice Mulford publicó en 1889 un libro de ensayos que hoy se lee como fuente del género. No fundó una escuela ni escribió un método: propuso que el pensamiento es una fuerza y que se cultiva como una semilla, con atención y tiempo. Esta lección reconstruye su aportación, traduce la metáfora a una práctica registrable y la sitúa antes de la etiqueta «ley de atracción», que llegaría en 1906.]]></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2"/>
              </a:rPr>
              <a:t><![CDATA[Prentice Mulford: pensamientos se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0]]></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rentice mulford · pensamientos semilla · 1889 · nuevo pensamiento · metáfora · historia de las ideas · lectura crític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2"/>
              </a:rPr>
              <a:t><![CDATA[Prentice Mulford: pensamientos se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ntice Mulford publicó en 1889 un conjunto de ensayos que hoy se lee como una de las fuentes del género. No escribió un tratado ni fundó una escuela: escribió textos breves, con humor, para lectores comunes, y en ellos sostuvo que el pensamiento es una fuerza que trabaja mientras no se ve.]]></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 imagen más recordada es la de la semilla: una idea que se cuida crece, una idea abandonada no crece. Esa imagen es anterior a la etiqueta «ley de atracción», que se fijaría como título en 190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2"/>
              </a:rPr>
              <a:t><![CDATA[Prentice Mulford: pensamientos se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0]]></a:t>
            </a:r>
          </a:p>
        </p:txBody>
      </p:sp>
      <p:sp>
        <p:nvSpPr>
          <p:cNvPr id="7" name="" descr=""/>
          <p:cNvSpPr/>
          <p:nvPr/>
        </p:nvSpPr>
        <p:spPr>
          <a:xfrm>
            <a:off x="514350" y="2209800"/>
            <a:ext cx="8115300" cy="14954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2209800"/>
            <a:ext cx="38100" cy="14954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terminar vas a poder resumir su aportación con fecha, explicar la metáfora sin inflarla, distinguir lo que escribió de lo que se le atribuye y ubicar su idea antes del nombre.]]></a:t>
            </a:r>
          </a:p>
        </p:txBody>
      </p:sp>
      <p:sp>
        <p:nvSpPr>
          <p:cNvPr id="10" name=""/>
          <p:cNvSpPr txBox="1"/>
          <p:nvPr/>
        </p:nvSpPr>
        <p:spPr>
          <a:xfrm>
            <a:off x="685800" y="22860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1" name=""/>
          <p:cNvSpPr txBox="1"/>
          <p:nvPr/>
        </p:nvSpPr>
        <p:spPr>
          <a:xfrm>
            <a:off x="685800" y="26860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había antes del nombre? Una idea sobre el cultivo de la atención, con un agricultor incluido: tú. El nombre llegó después y cambió lo que se prometí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hombre que escribía en primera person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2"/>
              </a:rPr>
              <a:t><![CDATA[Prentice Mulford: pensamientos se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ntice Mulford nació en 1834 en Sag Harbor, en Long Island, y murió en 1891. Fue periodista y humorista; pasó varios años en California, adonde llegó atraído por la fiebre del oro, y escribió sobre esa experiencia con ironía. En la década de 1880 se dedicó a escribir y dar conferencias sobre lo que llamaba ciencia mental. No era médico, ni científico, ni fundador de nada: era un escritor popular que contaba sus conclusiones en primera perso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hombre que escribía en primera person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2"/>
              </a:rPr>
              <a:t><![CDATA[Prentice Mulford: pensamientos se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s ensayos se reunieron en la serie Your Forces and How to Use Them, publicada en volúmenes entre mediados de la década de 1880 y comienzos de la de 1890, y en el volumen Thoughts Are Things, de 1889. Son textos cortos, sin sistema y sin bibliografía: no hay experimentos, no hay mediciones y no hay un método con pasos. Hay una convicción repetida: el pensamiento no es un vapor que se disipa, es algo que deja huella en el cuerpo, en el carácter y en la vida de una persona.]]></a:t>
            </a:r>
          </a:p>
        </p:txBody>
      </p:sp>
      <p:sp>
        <p:nvSpPr>
          <p:cNvPr id="8" name=""/>
          <p:cNvSpPr txBox="1"/>
          <p:nvPr/>
        </p:nvSpPr>
        <p:spPr>
          <a:xfrm>
            <a:off x="514350" y="39338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9338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cribió: los pensamientos tienen consecuencias y se cultivan con atención, como una semill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hombre que escribía en primera person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2"/>
              </a:rPr>
              <a:t><![CDATA[Prentice Mulford: pensamientos se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escribió: un método con pasos, una ley con nombre propio ni una promesa de riquez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í hizo: darle a la práctica un lenguaje doméstico, lejos de la física y de la teología académic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semilla y el rieg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2"/>
              </a:rPr>
              <a:t><![CDATA[Prentice Mulford: pensamientos se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magen de los pensamientos semilla aparece en varios de sus ensayos y resume bien su idea. Una semilla no es la planta: es la promesa de una planta si hay tierra, agua y tiempo. Un pensamiento tampoco es el resultado: es el comienzo de una conducta que, repetida, se vuelve carácter y produce consecuencias. Mulford insistía en dos gestos: elegir con cuidado lo que se piensa a diario y retirar la atención de lo que no se quiere cultiv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semilla y el rieg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2"/>
              </a:rPr>
              <a:t><![CDATA[Prentice Mulford: pensamientos se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paso que suele saltarse el lector apurado es el tercero. Mulford no prometía que la idea creciera sola: describía un cultivo, y un cultivo tiene días malos.]]></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aut-mulford-semill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semilla y el rieg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2"/>
              </a:rPr>
              <a:t><![CDATA[Prentice Mulford: pensamientos se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ducida a la vida diaria, la metáfora dice algo comprobable: lo que repites en tu cabeza se convierte en lo que haces, y lo que haces produce resultados. También dice algo que no se puede comprobar: que la idea, sin pasar por la conducta, modifica el mundo. La primera parte se puede registrar en una semana; la segunda no tiene forma de fallar y por eso no sirve como métod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semilla y el rieg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2"/>
              </a:rPr>
              <a:t><![CDATA[Prentice Mulford: pensamientos se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nvestigación sobre hábitos ha descrito algo compatible con la imagen: una conducta repetida en un contexto estable tiende a volverse automática, y el contexto que la dispara pesa más que la intención. Eso no confirma la metáfora de la semilla ni la convierte en física; solo muestra que la parte del cultivo tiene un correlato estudiable. La parte del universo que germina lo que imaginas no lo tie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semilla y el rieg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2"/>
              </a:rPr>
              <a:t><![CDATA[Prentice Mulford: pensamientos se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0]]></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 Una metáfora sobre semillas no es un tratamiento ni un plan de negoci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Antes de la etique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2"/>
              </a:rPr>
              <a:t><![CDATA[Prentice Mulford: pensamientos se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1889 nadie compraba un libro porque dijera «ley de atracción». Mulford hablaba de fuerzas, de atmósfera mental y de pensamiento; su vocabulario era el de un escritor religioso de su tiempo, no el de un manual de éxito. La fórmula que hoy conocemos se fijó como título en 1906, con William Walker Atkinson, y desde entonces funcionó como marca: una etiqueta corta que promete un mecanism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Antes de la etique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2"/>
              </a:rPr>
              <a:t><![CDATA[Prentice Mulford: pensamientos se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íjate en la tercera caja: cuando la idea recibe nombre, gana alcance y pierde matices. Lo que hoy se lee como ley empezó siendo un ensayo sobre hábitos.]]></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aut-mulford-etiquet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Antes de la etiquet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2"/>
              </a:rPr>
              <a:t><![CDATA[Prentice Mulford: pensamientos se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 cambio de nombre no fue neutro. La semilla traía un agricultor y un calendario; la ley trajo una señal y un receptor. Con la semilla, el fracaso se explica porque no hubo riego, y la respuesta es una tarea. Con la ley, el fracaso se explica porque la señal era débil, y la respuesta es creer más. La primera explicación te devuelve el trabajo; la segunda te devuelve la culp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Antes de la etiquet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2"/>
              </a:rPr>
              <a:t><![CDATA[Prentice Mulford: pensamientos se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conviene decir lo que Mulford no escribió. No prometió dinero por pensar, no dio fechas y no afirmó que el pensamiento creara objetos sin pasar por la acción. Las frases que se le atribuyen en talleres y redes suelen ser ecos del género, no citas de sus libros. Cuando una cita no se puede localizar en una edición de la época, lo honesto es tratarla como resumen y no como text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Antes de la etiquet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2"/>
              </a:rPr>
              <a:t><![CDATA[Prentice Mulford: pensamientos se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ganó con la etiqueta fue alcance: un nombre corto viaja mejor que un ensayo. Lo que se perdió fue el matiz, y sobre todo el trabajo. La historia de esta lección no es la de un autor olvidado que anticipó una ley, sino la de una idea que cambió de forma al cambiar de medio. Leer a Mulford hoy sirve, precisamente, para recuperar la parte que el nombre borró.]]></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 la semilla en la vida diar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2"/>
              </a:rPr>
              <a:t><![CDATA[Prentice Mulford: pensamientos se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practicar. No son testimonios ni personas real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 la semilla en la vida diar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2"/>
              </a:rPr>
              <a:t><![CDATA[Prentice Mulford: pensamientos se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tercera columna es la prueba de que entendiste la lección: si no puedes escribir la tarea, todavía estás en la parte bonita de la metáfor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aut-mulford-tarea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2"/>
              </a:rPr>
              <a:t><![CDATA[Prentice Mulford: pensamientos se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semilla en la vida diaria · Ejemplo resuelto 1: la frase de la noche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semill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noche, antes de dormir, una persona repite que mañana será un día perdido. La frase se ha vuelto el último pensamiento del dí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2"/>
              </a:rPr>
              <a:t><![CDATA[Prentice Mulford: pensamientos se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semilla en la vida diaria · Ejemplo resuelto 1: la frase de la noche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rieg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 dedica atención todas las noches y la comenta con quien encuentra. El riego es la repetición y la conversació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2"/>
              </a:rPr>
              <a:t><![CDATA[Prentice Mulford: pensamientos se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semilla en la vida diaria · Ejemplo resuelto 1: la frase de la noche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plant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ducta que produce es empezar tarde, no planear y abandonar la primera tarea difícil. La planta es la desgan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2"/>
              </a:rPr>
              <a:t><![CDATA[Prentice Mulford: pensamientos se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semilla en la vida diaria · Ejemplo resuelto 1: la frase de la noche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cosech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ía sale mal y la frase parece un pronóstico. La corrección no es pensar en positivo: es cambiar el último pensamiento por una acción concreta para la mañana siguient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2"/>
              </a:rPr>
              <a:t><![CDATA[Prentice Mulford: pensamientos se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semilla en la vida diaria · Ejemplo resuelto 2: el taller que cita sin libro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cit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taller atribuye a Mulford la idea de que basta imaginar un cheque para recibirl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2"/>
              </a:rPr>
              <a:t><![CDATA[Prentice Mulford: pensamientos se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semilla en la vida diaria · Ejemplo resuelto 2: el taller que cita sin libro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búsqued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ase no aparece en Thoughts Are Things ni en la serie de ensayos. Lo que sí aparece es la insistencia en la conducta y en retirar la atención de lo que no se quie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2"/>
              </a:rPr>
              <a:t><![CDATA[Prentice Mulford: pensamientos se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semilla en la vida diaria · Ejemplo resuelto 2: el taller que cita sin libro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diferenci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ita atribuida elimina el riego y la cosecha: deja solo la semilla y le añade una promesa económica que el texto no contien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2"/>
              </a:rPr>
              <a:t><![CDATA[Prentice Mulford: pensamientos se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semilla en la vida diaria · Ejemplo resuelto 2: el taller que cita sin libro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Qué se hace]]></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rrige la atribución y se conserva la parte útil: elegir una idea, darle atención y comprobar qué conducta produ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ficha de lectur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2"/>
              </a:rPr>
              <a:t><![CDATA[Prentice Mulford: pensamientos se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de la lección es una ficha de lectura de una página. Tres columnas: la frase o la idea, con el año en que se publicó; la imagen que usa el autor; y lo que añadió la etiqueta de 1906. Abajo, una línea: qué parte de esa idea puedes practicar esta semana sin comprar la promesa.]]></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cha tiene un uso inmediato: sirve para leer cualquier libro del género y saber en qué casilla cae cada frase. Si una idea solo tiene la primera columna, es historia. Si tiene la segunda, es una metáfora que puede volverse tarea. Si solo tiene la tercera, es publicida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ficha de lectur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2"/>
              </a:rPr>
              <a:t><![CDATA[Prentice Mulford: pensamientos se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tiene un uso más lento: te enseña a fechar lo que lees. Un autor de 1889 no sabía lo que sabemos hoy sobre hábitos, atención y sesgos; juzgarlo con las categorías de 2026 sería injusto, y aceptar sus conclusiones como si fueran de hoy sería ingenuo. La ficha deja las dos cosas a la vist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2"/>
              </a:rPr>
              <a:t><![CDATA[Prentice Mulford: pensamientos se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ficha de lectur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la aportación central de Mulford en 1889?]]></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 método de doce pasos para enriquecerse.]]></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idea de que el pensamiento es una fuerza que se cultiva con atención, comparada con una semilla.]]></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fórmula matemática de la ley de atracción.]]></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a iglesia con credo y jerarquía propia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2"/>
              </a:rPr>
              <a:t><![CDATA[Prentice Mulford: pensamientos se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ficha de lectur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ulford usó «ley de atracción» como título de su libro de 1889.]]></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2"/>
              </a:rPr>
              <a:t><![CDATA[Prentice Mulford: pensamientos se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ficha de lectur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dato con su año o su obr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Mulford nace]]></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ensamientos son cosas]]></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Mulford muer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tkinson titula la ley]]></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1889]]></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189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2"/>
              </a:rPr>
              <a:t><![CDATA[Prentice Mulford: pensamientos se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19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183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2"/>
              </a:rPr>
              <a:t><![CDATA[Prentice Mulford: pensamientos se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ficha de lectur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nunciado según lo que hay en el texto de 1889 y lo que añade la etiquet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o que hay en 1889]]></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o que añade la etiqueta]]></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pensamiento es una fuerza que se cultiva]]></a:t>
            </a:r>
          </a:p>
        </p:txBody>
      </p:sp>
      <p:sp>
        <p:nvSpPr>
          <p:cNvPr id="13" name=""/>
          <p:cNvSpPr txBox="1"/>
          <p:nvPr/>
        </p:nvSpPr>
        <p:spPr>
          <a:xfrm>
            <a:off x="514350" y="3667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 semilla necesita riego y tiempo]]></a:t>
            </a:r>
          </a:p>
        </p:txBody>
      </p:sp>
      <p:sp>
        <p:nvSpPr>
          <p:cNvPr id="14"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 pensamiento atrae circunstancias parecida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2"/>
              </a:rPr>
              <a:t><![CDATA[Prentice Mulford: pensamientos se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miedo atrae desgracias de forma literal]]></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a atención diaria cambia la conduct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Basta imaginar el resultado para obtenerlo]]></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2"/>
              </a:rPr>
              <a:t><![CDATA[Prentice Mulford: pensamientos se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ficha de lectur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cuatro momentos de la etiquet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ulford publica sus ensayos en 1889]]></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etiqueta se repite sin autor en el siglo XX]]></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os ensayos circulan en ediciones baratas]]></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tkinson titula la ley en 190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2"/>
              </a:rPr>
              <a:t><![CDATA[Prentice Mulford: pensamientos se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ficha de lectur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lector anotó estas cinco frases sobre Mulford. Marca la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ulford publicó Pensamientos son cosas en 1889.]]></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ulford demostró con experimentos que el pensamiento crea objetos.]]></a:t>
            </a:r>
          </a:p>
        </p:txBody>
      </p:sp>
      <p:sp>
        <p:nvSpPr>
          <p:cNvPr id="11" name=""/>
          <p:cNvSpPr txBox="1"/>
          <p:nvPr/>
        </p:nvSpPr>
        <p:spPr>
          <a:xfrm>
            <a:off x="628650" y="3352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u imagen de la semilla incluye atención y tiempo.]]></a:t>
            </a:r>
          </a:p>
        </p:txBody>
      </p:sp>
      <p:sp>
        <p:nvSpPr>
          <p:cNvPr id="12" name=""/>
          <p:cNvSpPr txBox="1"/>
          <p:nvPr/>
        </p:nvSpPr>
        <p:spPr>
          <a:xfrm>
            <a:off x="628650" y="3714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expresión «ley de atracción» es el título que Mulford eligió en 1889.]]></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2"/>
              </a:rPr>
              <a:t><![CDATA[Prentice Mulford: pensamientos se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0]]></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us ensayos circularon en ediciones baratas y se citaron en revistas del movimient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2"/>
              </a:rPr>
              <a:t><![CDATA[Prentice Mulford: pensamientos se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ficha de lectura]]></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ulford publicó Pensamientos son cosas en ___ y la etiqueta «ley de atracción» se fijó como título en ___.]]></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2"/>
              </a:rPr>
              <a:t><![CDATA[Prentice Mulford: pensamientos se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ficha de lectura]]></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una ficha de lectura de una página. Primera columna: una frase o idea de Mulford, con el año. Segunda: la imagen que usa. Tercera: lo que añadió la etiqueta de 1906. Abajo, una línea: qué parte puedes practicar esta semana sin comprar la promesa.]]></a:t>
            </a:r>
          </a:p>
        </p:txBody>
      </p:sp>
      <p:sp>
        <p:nvSpPr>
          <p:cNvPr id="9" name=""/>
          <p:cNvSpPr txBox="1"/>
          <p:nvPr/>
        </p:nvSpPr>
        <p:spPr>
          <a:xfrm>
            <a:off x="514350" y="33813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no tienes el libro a mano, usa una cita que puedas localizar en una edición de la época y di que es un resumen. La tercera columna es la que separa la historia de la publicida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2"/>
              </a:rPr>
              <a:t><![CDATA[Prentice Mulford: pensamientos se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ficha de lectura · Memoria: la semilla y sus tare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2"/>
              </a:rPr>
              <a:t><![CDATA[Prentice Mulford: pensamientos se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0]]></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mi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dea que se repi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ie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ención dia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ducta que se no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t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ntice Mulfor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b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nsamientos son cos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tiqu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y de atracción, 190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ficha de lectura · Memoria: la semilla y sus tarea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2"/>
              </a:rPr>
              <a:t><![CDATA[Prentice Mulford: pensamientos se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aut-r01-oa02"/>
              </a:rPr>
              <a:t><![CDATA[Abrir el juego en el O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ficha de lectura · Tarjetas de repaso antes de la lección tres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2"/>
              </a:rPr>
              <a:t><![CDATA[Prentice Mulford: pensamientos se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ién fue Prentice Mulfor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2"/>
              </a:rPr>
              <a:t><![CDATA[Prentice Mulford: pensamientos se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ficha de lectura · Tarjetas de repaso antes de la lección tres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periodista y escritor estadounidense que publicó ensayos sobre el poder del pensamiento y murió en 189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ficha de lectura · Tarjetas de repaso antes de la lección tres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2"/>
              </a:rPr>
              <a:t><![CDATA[Prentice Mulford: pensamientos se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 pensamiento semill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2"/>
              </a:rPr>
              <a:t><![CDATA[Prentice Mulford: pensamientos se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ficha de lectura · Tarjetas de repaso antes de la lección tres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u imagen para una idea que se repite y crece si recibe atención y tiemp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ficha de lectura · Tarjetas de repaso antes de la lección tres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2"/>
              </a:rPr>
              <a:t><![CDATA[Prentice Mulford: pensamientos se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incluye la metáfor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2"/>
              </a:rPr>
              <a:t><![CDATA[Prentice Mulford: pensamientos se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ficha de lectura · Tarjetas de repaso antes de la lección tres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egir, sembrar, regar y cosechar: sin trabajo no hay frut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ficha de lectura · Tarjetas de repaso antes de la lección tres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2"/>
              </a:rPr>
              <a:t><![CDATA[Prentice Mulford: pensamientos se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incluy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2"/>
              </a:rPr>
              <a:t><![CDATA[Prentice Mulford: pensamientos se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ficha de lectura · Tarjetas de repaso antes de la lección tres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promesa de que la idea cree objetos sin pasar por la conduct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ficha de lectura · Tarjetas de repaso antes de la lección tres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2"/>
              </a:rPr>
              <a:t><![CDATA[Prentice Mulford: pensamientos se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aparece la etiquet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2"/>
              </a:rPr>
              <a:t><![CDATA[Prentice Mulford: pensamientos se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ficha de lectura · Tarjetas de repaso antes de la lección tres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1906, como título del libro de Atkinson; antes la idea circulaba con otros nombre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2"/>
              </a:rPr>
              <a:t><![CDATA[Prentice Mulford: pensamientos se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ferencia de esta lección es la obra de Mulford, publicada entre 1886 y 1892 y de dominio público. Se cita 1889 para Pensamientos son cosas y se distingue lo que aparece en sus ensayos de lo que el género le atribuye después. La lección no afirma eficacia terapéutica ni resultados económicos: afirma que la parte conductual de la metáfora se puede probar con un registro propio.]]></a:t>
            </a:r>
          </a:p>
        </p:txBody>
      </p:sp>
      <p:sp>
        <p:nvSpPr>
          <p:cNvPr id="8" name=""/>
          <p:cNvSpPr txBox="1"/>
          <p:nvPr/>
        </p:nvSpPr>
        <p:spPr>
          <a:xfrm>
            <a:off x="514350" y="3600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utenberg.org/ebooks/search/?query=Prentice+Mulford"/>
              </a:rPr>
              <a:t><![CDATA[Project Gutenberg: obra de Prentice Mulford]]></a:t>
            </a:r>
          </a:p>
        </p:txBody>
      </p:sp>
      <p:sp>
        <p:nvSpPr>
          <p:cNvPr id="9" name=""/>
          <p:cNvSpPr txBox="1"/>
          <p:nvPr/>
        </p:nvSpPr>
        <p:spPr>
          <a:xfrm>
            <a:off x="514350" y="39719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Los ensayos originales permiten separar la cita de la atribución que circula sin fuent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2"/>
              </a:rPr>
              <a:t><![CDATA[Prentice Mulford: pensamientos se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rchive.org/search?query=Prentice+Mulford+Thoughts+Are+Things"/>
              </a:rPr>
              <a:t><![CDATA[Internet Archive: ediciones antiguas de Mulford]]></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Las ediciones de 1889 a 1900 muestran el texto tal como se publicó, antes de los resúmenes.]]></a:t>
            </a:r>
          </a:p>
        </p:txBody>
      </p:sp>
      <p:sp>
        <p:nvSpPr>
          <p:cNvPr id="9" name=""/>
          <p:cNvSpPr txBox="1"/>
          <p:nvPr/>
        </p:nvSpPr>
        <p:spPr>
          <a:xfrm>
            <a:off x="514350" y="2219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pubmed.ncbi.nlm.nih.gov/?term=habit+formation"/>
              </a:rPr>
              <a:t><![CDATA[PubMed: formación de hábitos]]></a:t>
            </a:r>
          </a:p>
        </p:txBody>
      </p:sp>
      <p:sp>
        <p:nvSpPr>
          <p:cNvPr id="10" name=""/>
          <p:cNvSpPr txBox="1"/>
          <p:nvPr/>
        </p:nvSpPr>
        <p:spPr>
          <a:xfrm>
            <a:off x="514350" y="25908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Para ver qué se ha estudiado sobre repetición y contexto; la lección no cita un estudio concret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2"/>
              </a:rPr>
              <a:t><![CDATA[Prentice Mulford: pensamientos se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a Mulford en su sitio: un escritor de 1889 que propuso que el pensamiento es una fuerza y que se cultiva como una semilla, con riego y tiempo. Sabes qué escribió, qué no escribió y por qué la etiqueta de 1906 cambió la promesa. Lo siguiente es el autor que puso esa etiqueta en un título y la vistió de vocabulario científico: William Walker Atkinso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2"/>
              </a:rPr>
              <a:t><![CDATA[Prentice Mulford: pensamientos se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9-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30-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1-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2-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3-secuenci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2"/>
              </a:rPr>
              <a:t><![CDATA[Prentice Mulford: pensamientos se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4-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5-llena]]></a:t>
            </a:r>
          </a:p>
        </p:txBody>
      </p:sp>
      <p:sp>
        <p:nvSpPr>
          <p:cNvPr id="9" name=""/>
          <p:cNvSpPr txBox="1"/>
          <p:nvPr/>
        </p:nvSpPr>
        <p:spPr>
          <a:xfrm>
            <a:off x="514350" y="19240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resumir a Mulford con fecha y separar su texto del eco. Siguiente lección: Atkinson y la ley de atracción.]]></a:t>
            </a:r>
          </a:p>
        </p:txBody>
      </p:sp>
      <p:sp>
        <p:nvSpPr>
          <p:cNvPr id="10" name=""/>
          <p:cNvSpPr txBox="1"/>
          <p:nvPr/>
        </p:nvSpPr>
        <p:spPr>
          <a:xfrm>
            <a:off x="514350" y="26098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flujo de la semilla y a la cascada de la etiqueta. Casi siempre el fallo está en saltarse el riego o en atribuir a 1889 un nombre que llegó en 1906.]]></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2026-11-01T05:50:06Z</dcterms:created>
  <dcterms:modified xsi:type="dcterms:W3CDTF">2026-11-01T05:50:06Z</dcterms:modified>
  <dc:title>Prentice Mulford: pensamientos semilla</dc:title>
  <dc:description>Presentación editable del OA «Prentice Mulford: pensamientos semilla». Enlace: https://atraccion.lumbre.lat/object/atr-aut-r01-oa02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