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abogado que se volvió divulgador»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abogado que se volvió divulgador»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dice la ley en 1906»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dice la ley en 1906»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Por qué suena científic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que dice que todo v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taller explica que los problemas de una persona son el resultado de su vibración y que, al subirla, los problemas desaparec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que dice que todo v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egunt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se mide cuando se dice vibración? Si la respuesta es un estado de ánimo, se puede describir con palabras, pero no con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que dice que todo v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prueb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resultado contaría en contra? Si ningún resultado posible refuta la idea, la frase no es una explicación: es una forma de interpretar todo lo que p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ller que dice que todo v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escritura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el taller puede decir sin perder nada útil: el estado de ánimo cambia lo que intentas y cómo te ven; cultivar calma y confianza cambia tu conducta. Eso se puede practicar y obser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ita de 1906 en un vide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deo repite que los pensamientos son ondas que atraen lo que deseas, sin citar el año ni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ita de 1906 en un vide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medi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rase pasó del libro al folleto, del folleto a la revista y de la revista al video corto. En cada paso perdió la parte que la limi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ita de 1906 en un vide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n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gue sin haber unidades, instrumentos ni una predicción que pueda fallar. El vocabulario se modernizó; el argumento es el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ita de 1906 en un video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r autor y año, preguntar qué se mide y buscar qué resultado contaría en contra. Con esas tres preguntas, casi todo el video se cae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regla de lectura»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regla de lectura»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blicó un libro que tituló la ley de atracción y la explicó con el vocabulario de la vib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kinson no midió nada ni fundó una iglesia: escribió y publicó un libro que fijó el nombre de la ley y la vistió con palabras de la física. Las otras opciones le atribuyen experimentos o instituciones que no le correspon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kinson tomó el vocabulario, no el método: no hay unidades, instrumentos ni predicciones que puedan fallar. La física de 1906 medía ondas electromagnéticas; no medía estados m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 las cuatro palab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bración → Oscilación con amplitud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recuencia → Número de ciclos por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nda → Perturbación que transporta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tracción → Fuerza con dirección y magn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definiciones están en la tabla de las cuatro palabras y en el párrafo de la sección 3. La trampa es dar por buena la definición del libro: afinidad entre ideas no es una magnit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ensamiento vibra en una frecuencia que atrae lo parecido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Una oscilación se mide en hercios con un instrumento →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confianza cambia lo que una persona intenta →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mente emite ondas que el universo recibe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atención sostenida mejora la detección de señales relevantes → Mecan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ada emoción tiene una vibración más alta o más baja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ensamiento es una forma de vibración → La vibración sale de la persona y se irradia → Lo semejante responde y atrae su parecido → Cualquier resultado confirma la te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es el del libro: definir, irradiar, atraer y confirmar. El último paso es el que vuelve la teoría inmune a la experiencia, porque cualquier resultado sirve como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cadena del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tkinson era físico y midió las vibraciones del pens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tkinson era abogado y divulgador, no físico, y nunca midió una emoción en hercios. Las otras tres frases describen lo que la lección sostiene: el título de 1906, el préstamo sin unidades y el prestigio del vocabul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bración ·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bración y medida: sin unidad no hay manera de que el término se equivoque, y un término que no puede equivocarse no informa. Ese es el corazón del préstamo cient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cuatro palabras y la cascada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tarjeta con tres preguntas para leer textos que hablan de vibración, frecuencia o energía: qué se mide, con qué instrumento y qué resultado contaría en contra. Añade una frase del género reescrita sin la palabra prestada, con la acción que queda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regla de lectura · Memoria: el préstamo de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regla de lectura · Memoria: el préstamo de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Atkins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bogado y divulgador estadounidense que publicó la ley de atracción como título en 19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omó de la ci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vocabulario de la vibración y la onda, sin unidades ni instru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uena científ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sa términos que la física había vuelto prestigiosos y los aplica a estados men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error de categ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plicar a un fenómeno las reglas de otro campo, como medir una emoción en her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l libro se puede pract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tención, la confianza y la acción; la vibración que atrae circunstancias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1-oa0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557" r:id="rId1"/>
    <p:sldLayoutId id="2482531558" r:id="rId2"/>
    <p:sldLayoutId id="2482531559" r:id="rId3"/>
    <p:sldLayoutId id="248253156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5bf2098b5434f0ce3564f511152bb4427e182184aa7a4581.jpg"/>
  <Relationship Id="rId3" Type="http://schemas.openxmlformats.org/officeDocument/2006/relationships/hyperlink" Target="https://atraccion.lumbre.lat/object/atr-aut-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atraccion.lumbre.lat/object/atr-aut-r01-oa03" TargetMode="External"/>
  <Relationship Id="rId4" Type="http://schemas.openxmlformats.org/officeDocument/2006/relationships/hyperlink" Target="https://atraccion.lumbre.lat/object/atr-aut-r01-oa03"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atraccion.lumbre.lat/object/atr-aut-r01-oa03" TargetMode="External"/>
  <Relationship Id="rId4" Type="http://schemas.openxmlformats.org/officeDocument/2006/relationships/hyperlink" Target="https://atraccion.lumbre.lat/object/atr-aut-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atraccion.lumbre.lat/object/atr-aut-r01-oa03" TargetMode="External"/>
  <Relationship Id="rId4" Type="http://schemas.openxmlformats.org/officeDocument/2006/relationships/hyperlink" Target="https://atraccion.lumbre.lat/object/atr-aut-r01-oa03"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atraccion.lumbre.lat/object/atr-aut-r01-oa03"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www.gutenberg.org/ebooks/search/?query=William+Walker+Atkinson" TargetMode="External"/>
  <Relationship Id="rId4" Type="http://schemas.openxmlformats.org/officeDocument/2006/relationships/hyperlink" Target="https://archive.org/search?query=Thought+Vibration+Atkinson"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hyperlink" Target="https://www.apa.org/"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1-oa03"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William]]></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Walk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kins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trac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1-oa03"/>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Atkinson formuló la ley en 1906, qué tomó de la ciencia de su tiempo y por qué su lenguaje suena científico sin serl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illiam Walker Atkinson tituló en 1906 un libro sobre la ley de atracción y le puso el vocabulario que el género sigue usando: vibración, frecuencia, ondas mentales. Esta lección reconstruye su argumento, muestra qué tomó de la ciencia de su época y explica por qué ese lenguaje suena científico sin serlo. Al final, una regla de tres preguntas para leer cualquier texto que hable de vibracione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illiam walker atkinson · ley de atracción · 1906 · vibración · lenguaje científico · error de categoría · historia de las ide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illiam Walker Atkinson publicó en 1906 un libro que puso la expresión «ley de atracción» en el título y la explicó con el vocabulario que el género sigue usando: vibración, frecuencia, ondas del pensamiento. No era físico ni psicólogo; era abogado, hombre de negocios y divulgador prolífico. Su mérito histórico es haber empaquetado una intuición religiosa con palabras de la ciencia de su época, y su problema es el mismo: el empaque suena a mecanismo y no lo es. Al terminar vas a poder reconstruir su argumento, señalar qué tomó de la física y de la psicología de entonces y explicar por qué ese lenguaje no se sostiene ho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un libro de 1906 sigue sonando científico? Porque usa palabras que la ciencia ya había vuelto prestigiosas, sin las unidades ni los instrumentos que las hacen verifica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abogado que se volvió divulgado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illiam Walker Atkinson nació en 1862 y murió en 1932. Fue abogado y hombre de negocios antes de dedicarse a escribir; una crisis de salud por exceso de trabajo lo acercó a la curación mental, según contó él mismo. A partir de ahí se convirtió en uno de los autores más productivos del movimiento: decenas de libros y folletos, revistas, cursos y sociedades de estudio, casi siempre en Chica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abogado que se volvió divulgado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escribió con seudónimo. Como Theron Q. Dumont firmó libros de psicología práctica; como Yogi Ramacharaka, libros sobre yoga y hinduismo popular que tuvieron enorme circulación. Se le atribuye, con dos colaboradores, The Kybalion, de 1908, firmado por Tres Iniciados. Esa variedad de nombres no es un detalle: muestra a un autor que construía personajes para cada público, y que sabía que un nombre con barba y turbante vendía más que un abogado de Chicago.]]></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ra: abogado, editor y divulgador, no científico ni médi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abogado que se volvió divulgado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cía: empaquetar ideas del movimiento en formatos breves, con nombres y colecciones prop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aportó: la expresión «ley de atracción» como título y un vocabulario técnico que sonaba a físic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ley en 190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Thought Vibration or the Law of Attraction in the Thought World, Atkinson sostiene que el pensamiento es una forma de vibración; que la mente irradia esas vibraciones como una lámpara irradia luz; que vibrar en una tónica atrae pensamientos, personas y circunstancias de la misma tónica; que el miedo es una vibración que atrae lo temido; y que la solución consiste en cultivar la tónica opuesta con afirmaciones, concentración y acción. La ley, dice, es tan natural como la gravit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ley en 190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último eslabón: si el resultado confirma la teoría en cualquier caso, la teoría no puede fallar. Y una idea que no puede fallar no sirve para decid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tkinson-caden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ley en 1906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gumento tiene una forma reconocible: primero define el pensamiento como movimiento, después lo hace salir de la persona, luego afirma que lo semejante responde y al final interpreta cualquier resultado como confirmación. Cada eslabón se afirma, ninguno se demuestra. Y el último es el más problemático, porque convierte la experiencia en una prueba que siempre da la razón al libro: si algo bueno ocurre, la vibración funcionó; si algo malo ocurre, la vibración era ba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ley en 1906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que decir, en honor al autor, que su libro también contiene consejos que no dependen de la física: elegir con cuidado lo que se lee y se conversa, sostener la atención en lo que se quiere hacer, rodearse de personas con hábitos que se quieren imitar y actuar en la dirección del deseo. Esa parte se puede practicar y registrar. La parte de la vibración es la que no se puede comprob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dice la ley en 1906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 libro de 1906 no es un diagnóstico ni un plan de vida, por más que su vocabulario suene técn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vibración era moneda común en la divulgación victoriana. Se hablaba de vibraciones del éter, de la luz y del sonido; Heinrich Hertz había producido ondas electromagnéticas en 1887, y la telegrafía sin hilos llenaba los periódicos. Al mismo tiempo, la psicología naciente discutía la transmisión del pensamiento, y la Sociedad para la Investigación Psíquica, fundada en 1882, había llevado el tema a laboratorios y salones. Atkinson no inventó el clima: lo aprovech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ferencia no está en la palabra, está en la tercera columna: una magnitud se mide y se equivoca; una afinidad solo se cuen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tkinson-palabra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una vibración es una oscilación alrededor de un punto de equilibrio; se describe con amplitud, frecuencia y fase, y se mide con instrumentos. Una emoción no tiene amplitud ni fase; no hay aparato que la lea en hercios. Decir que una persona vibra alto no es una afirmación física mal dicha: es una metáfora que pide prestado el prestigio de la física. Y el préstamo funciona porque la palabra suena a medida aunque no mida n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decisivo es el segundo: sin unidades no hay manera de que el término se equivoque. Y un término que no puede equivocarse no inform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atkinson-autoridad.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usar metáforas: son necesarias para hablar de lo que no se ve. El problema es presentar la metáfora como mecanismo. Un mecanismo dice qué causa qué, en qué condiciones y qué resultado lo refutaría. La ley de 1906 no dice nada de eso: cualquier cosa que ocurra puede explicarse como una vibración que coincidió o que no se sostuvo el tiempo suficiente. Esa clase de afirmación no se puede usar para decidir nada, porque autoriza todas las conclusi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or qué suena científ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error de categoría, que consiste en aplicar a un fenómeno las reglas de otro. Un estado mental pertenece a la categoría de la experiencia; una oscilación electromagnética, a la de las magnitudes físicas. Se puede hablar de ambas con la misma palabra, pero no medirlas con el mismo instrumento. Cuando un texto cruza esa frontera sin avisar, está tomando prestada una autoridad que no le correspon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el taller y el vide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lectura. No son testimonios ni personas re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1: el taller que dice que todo vibr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aller explica que los problemas de una persona son el resultado de su vibración y que, al subirla, los problemas desaparec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1: el taller que dice que todo vibr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egunta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mide cuando se dice vibración? Si la respuesta es un estado de ánimo, se puede describir con palabras, pero no con unidad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1: el taller que dice que todo vibr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prueba que fal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resultado contaría en contra? Si ningún resultado posible refuta la idea, la frase no es una explicación: es una forma de interpretar todo lo que pas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1: el taller que dice que todo vibr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escritura hone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taller puede decir sin perder nada útil: el estado de ánimo cambia lo que intentas y cómo te ven; cultivar calma y confianza cambia tu conducta. Eso se puede practicar y observ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2: la cita de 1906 en un video de hoy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deo repite que los pensamientos son ondas que atraen lo que deseas, sin citar el año ni el lib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2: la cita de 1906 en un video de hoy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edio cambió]]></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pasó del libro al folleto, del folleto a la revista y de la revista al video corto. En cada paso perdió la parte que la limitab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2: la cita de 1906 en un video de hoy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no cambi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e sin haber unidades, instrumentos ni una predicción que pueda fallar. El vocabulario se modernizó; el argumento es el mism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el taller y el video · Ejemplo resuelto 2: la cita de 1906 en un video de hoy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hace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r autor y año, preguntar qué se mide y buscar qué resultado contaría en contra. Con esas tres preguntas, casi todo el video se cae sol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tarjeta con tres preguntas para cualquier texto que hable de vibración, frecuencia o energía: qué se mide, con qué instrumento y qué resultado contaría en contra. Si las tres respuestas existen, hay algo que discutir. Si ninguna existe, hay una metáfora, y una metáfora se puede disfrutar pero no se puede usar como instruc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ñade una segunda parte: reescribe una frase del género sin la palabra prestada. Por ejemplo, donde el texto dice que subir la vibración atrae oportunidades, escribe qué harías el lunes para estar más atento a las oportunidades que ya existen. La reescritura no es un adorno: es la prueba de si quedaba algo práctico debajo del vocabular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regla te sirve para todo el programa. No se trata de desconfiar de cada frase, sino de saber qué estás aceptando cuando la aceptas. Atkinson fue un narrador eficaz y un mal científico, y las dos cosas conviven en el mismo libro. Leerlo con la tarjeta en la mano te deja lo mejor de las dos: la historia y el criter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izo Atkinson en 1906?]]></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mostró con instrumentos que el pensamiento emite ondas medibles.]]></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ó un libro que tituló la ley de atracción y la explicó con el vocabulario de la vibración.]]></a:t>
            </a:r>
          </a:p>
        </p:txBody>
      </p:sp>
      <p:sp>
        <p:nvSpPr>
          <p:cNvPr id="11" name=""/>
          <p:cNvSpPr txBox="1"/>
          <p:nvPr/>
        </p:nvSpPr>
        <p:spPr>
          <a:xfrm>
            <a:off x="666750" y="3381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undó la primera iglesia del Nuevo Pensamiento en Chicago.]]></a:t>
            </a:r>
          </a:p>
        </p:txBody>
      </p:sp>
      <p:sp>
        <p:nvSpPr>
          <p:cNvPr id="12" name=""/>
          <p:cNvSpPr txBox="1"/>
          <p:nvPr/>
        </p:nvSpPr>
        <p:spPr>
          <a:xfrm>
            <a:off x="666750" y="37623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radujo a Mulford al inglés y le puso not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enguaje de vibración de Atkinson se apoya en mediciones de la física de su épo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significa en la físic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br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ecuenci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n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trac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úmero de ciclos por segun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rturbación que transporta energí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uerza con dirección y magnitu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scilación con amplitud y frecuenc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como metáfora o como mecanism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áfo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canism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ensamiento vibra en una frecuencia que atrae lo parecid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oscilación se mide en hercios con un instrument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onfianza cambia lo que una persona intent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mente emite ondas que el universo recib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atención sostenida mejora la detección de señales relevant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ada emoción tiene una vibración más alta o más baj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adena del argumento de 1906.]]></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ensamiento es una forma de vibración]]></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lquier resultado confirma la teorí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ibración sale de la persona y se irrad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semejante responde y atrae su pareci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estudiante resumió a Atkinson en cinco frases.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tkinson tituló en 1906 un libro sobre la ley de atrac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tkinson era físico y midió las vibraciones del pensamient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libro usa palabras de la física sin unidades ni instrumento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frecuencia de una emoción se mide en hercio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u lenguaje tomó prestigio del vocabulario científico de la époc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tkinson tomó la palabra ___ de la física y le quitó la ___, que es lo que permite comprobar una afirm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lectur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tarjeta con tres preguntas para leer textos que hablan de vibración, frecuencia o energía: qué se mide, con qué instrumento y qué resultado contaría en contra. Añade una frase del género reescrita sin la palabra prestada, con la acción que queda debajo.]]></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reescritura no deja ninguna acción, escribe eso mismo: no queda nada práctico. Es un resultado válido y te ahorra semanas de práctica sin obje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Memoria: el préstamo de 190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kins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 del libro de 190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abra tomada de la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cu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clos por segundo, en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nsporta energía, en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atego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licar reglas de un campo a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 que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resultado lo ref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Memoria: el préstamo de 1906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1-oa03"/>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Tarjetas de repaso antes de la lección cuatr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Atkin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lectura · Tarjetas de repaso antes de la lección cuatr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ogado y divulgador estadounidense que publicó la ley de atracción como título en 190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Tarjetas de repaso antes de la lección cuatr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omó de la ci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lectura · Tarjetas de repaso antes de la lección cuatr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vocabulario de la vibración y la onda, sin unidades ni instrumento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Tarjetas de repaso antes de la lección cuatr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uena científic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lectura · Tarjetas de repaso antes de la lección cuatr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sa términos que la física había vuelto prestigiosos y los aplica a estados menta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Tarjetas de repaso antes de la lección cuatr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error de categorí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lectura · Tarjetas de repaso antes de la lección cuatr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plicar a un fenómeno las reglas de otro campo, como medir una emoción en herci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lectura · Tarjetas de repaso antes de la lección cuatr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l libro se puede practic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lectura · Tarjetas de repaso antes de la lección cuatr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tención, la confianza y la acción; la vibración que atrae circunstancias n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de esta lección es el libro de Atkinson de 1906, de dominio público, y la divulgación científica de su época. Se distingue lo que el autor afirmó de lo que la física mide, y no se atribuye al libro ningún experimento que no contenga. La lección no afirma eficacia terapéutica ni resultados económicos: explica un argumento y muestra dónde se rompe.]]></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illiam+Walker+Atkinson"/>
              </a:rPr>
              <a:t><![CDATA[Project Gutenberg: obra de W. W. Atkinson]]></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os libros anteriores a 1930 permiten leer el argumento original y comprobar qué dijo y qué no.]]></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Thought+Vibration+Atkinson"/>
              </a:rPr>
              <a:t><![CDATA[Internet Archive: ediciones de Thought Vibratio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de 1906 y siguientes muestran el texto tal como circuló, con su vocabulario y sus ejemplos.]]></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
        <p:nvSpPr>
          <p:cNvPr id="9" name=""/>
          <p:cNvSpPr txBox="1"/>
          <p:nvPr/>
        </p:nvSpPr>
        <p:spPr>
          <a:xfrm>
            <a:off x="514350" y="22193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Para definiciones de atención y creencia; la lección no cita un estudio concre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a Atkinson en su sitio: un divulgador de 1906 que puso nombre a la ley y la vistió con las palabras de la física de su tiempo, sin las unidades que las vuelven comprobables. Sabes reconstruir su cadena, señalar el eslabón que falta y reescribir una frase sin el préstamo. Lo siguiente es el autor que llevó la idea al terreno del dinero con un método y una promesa: Wallace D. Wattles y La ciencia de hacerse r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1-oa03"/>
              </a:rPr>
              <a:t><![CDATA[William Walker Atkinson: la ley de la atrac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leer una frase de vibración y preguntar qué mide. Siguiente lección: Wattles y la ciencia de hacerse rico.]]></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cuatro palabras y a la cascada de la autoridad. Casi siempre el fallo está en aceptar el término sin preguntar por la unidad o en confundir una metáfora con un mecanism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2026-11-01T06:41:24Z</dcterms:created>
  <dcterms:modified xsi:type="dcterms:W3CDTF">2026-11-01T06:41:24Z</dcterms:modified>
  <dc:title>William Walker Atkinson: la ley de la atracción</dc:title>
  <dc:description>Presentación editable del OA «William Walker Atkinson: la ley de la atracción». Enlace: https://atraccion.lumbre.lat/object/atr-aut-r01-oa03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