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Wattles y qué propuso en 1910»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Wattles y qué propuso en 1910»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ciencia» como método práctic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lugar de Wattles en la tradic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magen clara de un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eseo v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ice que quiere «tener más clientes» para su taller de costura. Lo dice cada semana y no hace nada distinto. La frase no tiene destinatario, precio ni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magen clara de un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imagen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el deseo en una escena concreta: tres talleres de barrio a los que puede ofrecer arreglos, un precio por pieza y una fecha para visitarlos. La imagen ya se puede dibujar y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magen clara de un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e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 semana llama a dos talleres, lleva una muestra de su trabajo y anota qué le respondieron. La acción no depende de sentirse inspirada; depende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imagen clara de un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lamadas, respuestas y pedidos. Si en dos semanas no cambió ninguna acción, el problema no era la imagen: era el paso siguiente. El ingreso no está asegurado; la conducta sí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no reemplaz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escribe tres cosas que salieron bien en el taller: una pieza terminada, un cliente que volvió, un proveedor que respo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no reemplaz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tradición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gratitud mantiene la manera cierta de pensar y que esa actitud atrae más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no reemplaz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psicología permit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gratitud se asocia con bienestar y con una disposición más abierta; los efectos que se reportan son modestos y no sustituyen un plan de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no reemplaz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gratitud ocupa el lugar de revisar los números y llamar a los clientes, el negocio sigue igual y además deja de mirarse. La práctica acompaña; no reemplaza la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ficha de lectur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onjunto ordenado de principios prácticos que se pueden aprender y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Wattles usa la palabra en el sentido de saber ordenado y practicable, no en el de ciencia experimental. Su libro no reporta experimentos ni compara grupos: propone una conducta y la presenta como causa de un resultado. Esa diferencia es la que permite leerlo como método sin confundirlo con una demo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que compara los dos sentidos de l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libro insiste en la acción, el trabajo y el valor ofrecido a otros. La «manera cierta» incluye pensar y actuar; la lectura que elimina la acción contradice el texto. Esa lectura es la que el mercado popularizó, no la que Wattles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list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clara → Una meta concreta y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titud → Atención a lo que ya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eficiente → Trabajo concreto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 para otros → Algo útil que otra persona pue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método tiene los cuatro elementos en orden. La imagen orienta, la gratitud sostiene la atención, la acción convierte la idea en trabajo y el valor para otros es lo que puede convertirse en pago. Sin el cuarto, el método se queda en ac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xiste una manera cierta de pensar y actuar que mejora la situación económica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metas concretas y los planes de acción se han estudiado con efectos modestos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nsar en dinero produce dinero sin acción ni trabajo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gratitud se asocia con bienestar y mejor disposición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libro insiste en actuar y ofrecer valor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título del libro asegura ingresos por sí solo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ap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clara: una meta concreta y escrita → Gratitud: atención a lo que ya funciona → Acción eficiente: trabajo concreto esta semana → Valor para otros: algo útil que se pued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a imagen a la acción y de la acción al valor. Si empiezas por la acción sin imagen, trabajas en cualquier dirección; si te quedas en la gratitud sin acción, el método no sale de l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método de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Wattles demostró con experimentos que el pensamiento produc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Wattles no demostró nada con experimentos: su libro propone un método. Y la palabra ciencia no equivale a física cuántica, que ni existía con ese nombre en su uso actual. Las otras tres frases describen hechos del libro y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erta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era cierta incluye las dos cosas: pensar de una forma y actuar en esa dirección. Si falta la segunda, la frase se convierte en la promesa que el libr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lectura de una página con tres columnas. Primera: qué afirma Wattles, con dos frases del libro como máximo. Segunda: qué puedes practicar, con una acción concreta y una fecha. Tercera: qué no se sostiene, con la promesa que el título sugiere. Al pie escribe qué parte del método vas a probar esta semana y cómo la vas a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lectura · Memoria: el métod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lectura · Memoria: el métod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Watt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critor estadounidense que publicó La ciencia de hacerse rico en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ntido usa la palabra 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saber ordenado y practicable, no como ciencia exper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movimient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en clara, gratitud, acción eficiente y valor para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l método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cción y el valor ofrecido: llamadas, trabajos, clientes aten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ió el mercado a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dea de que el pensamiento solo basta; el libro insiste en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59" r:id="rId1"/>
    <p:sldLayoutId id="2482535160" r:id="rId2"/>
    <p:sldLayoutId id="2482535161" r:id="rId3"/>
    <p:sldLayoutId id="24825351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505600e6a0c7a9ff35660d892da5f049334a10e185d90f21.jpg"/>
  <Relationship Id="rId3" Type="http://schemas.openxmlformats.org/officeDocument/2006/relationships/hyperlink" Target="https://atraccion.lumbre.lat/object/atr-aut-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atraccion.lumbre.lat/object/atr-aut-r01-oa04" TargetMode="External"/>
  <Relationship Id="rId4" Type="http://schemas.openxmlformats.org/officeDocument/2006/relationships/hyperlink" Target="https://atraccion.lumbre.lat/object/atr-aut-r01-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atraccion.lumbre.lat/object/atr-aut-r01-oa04" TargetMode="External"/>
  <Relationship Id="rId4" Type="http://schemas.openxmlformats.org/officeDocument/2006/relationships/hyperlink" Target="https://atraccion.lumbre.lat/object/atr-aut-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atraccion.lumbre.lat/object/atr-aut-r01-oa04" TargetMode="External"/>
  <Relationship Id="rId4" Type="http://schemas.openxmlformats.org/officeDocument/2006/relationships/hyperlink" Target="https://atraccion.lumbre.lat/object/atr-aut-r01-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atraccion.lumbre.lat/object/atr-aut-r01-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www.gutenberg.org/ebooks/search/?query=Wallace+Wattles" TargetMode="External"/>
  <Relationship Id="rId4" Type="http://schemas.openxmlformats.org/officeDocument/2006/relationships/hyperlink" Target="https://archive.org/search?query=Wallace+Wattle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hyperlink" Target="https://pubmed.ncbi.nlm.nih.gov/?term=goal+setting+mental+rehearsal"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all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att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r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el planteamiento de Wattles de 1910, su idea de una ciencia práctica y el lugar que ocupa en la tradic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llace D. Wattles publicó La ciencia de hacerse rico en 1910 y llamó «ciencia» a un método de vida, no a un experimento. Esta lección separa lo que el autor afirmó, lo que la investigación permite decir y lo que el mercado le añadió después, y deja una ficha de lectura con tres columnas para usar el libro sin comprar su prome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llace wattles · ciencia de hacerse rico · nuevo pensamiento · lectura crítica · método · riqueza · tradición · auto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llace D. Wattles publicó La ciencia de hacerse rico en 1910. El título promete mucho y el libro, leído con calma, propone algo más concreto: una manera de pensar y de actuar que él llamó ciencia. Esta lección no discute si esa promesa se cumple; hace algo más útil: sitúa al autor, separa lo que afirmó de lo que el mercado le atribuyó y deja una ficha para leerlo sin comprarle la fantasía. Al terminar vas a poder resumir su planteamiento, explicar en qué sentido usa la palabra ciencia y decir qué parte del método se puede practicar esta se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ignifica «ciencia» en un libro de 1910 que promete riqueza? No significa laboratorio ni experimento controlado. Significa un conjunto ordenado de principios que, según Wattles, se pueden aprender y practicar. La distancia entre esas dos cosas es el centro de la lec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propuso en 1910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nació en 1860 y murió en 1911 en Estados Unidos. Trabajó en oficios manuales y en el periodismo, y escribió una obra breve marcada por el Nuevo Pensamiento, el movimiento que en el siglo XIX sostenía que el pensamiento influye en la vida material. La ciencia de hacerse rico apareció en 1910, seguida por dos libros hermanos sobre la salud y la grandeza. No era un científico ni presentó su trabajo como investigación: era un escritor que proponía un método de vi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propuso en 1910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se puede resumir en tres frases. Primera: existe una «manera cierta» de pensar y actuar que conduce a mejorar la situación económica. Segunda: esa manera se aprende y no depende del origen ni de la suerte. Tercera: el pensamiento por sí solo no basta; hay que actuar, trabajar y ofrecer algo que otros quieran. La tercera frase es la que casi nunca se cita cuando el libro se convierte en eslogan.]]></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Wattles afirma: hay una manera cierta de pensar y actuar, y la riqueza es el efecto de esa combinación, no de un deseo aisl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propuso en 1910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permite decir: las metas concretas, la gratitud y los planes de acción se han estudiado, con efectos modestos y acotados; ningún estudio convierte una actitud en un ingres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pensar en dinero, sin acción ni valor para otros, produzca dinero. El propio libro insiste en actuar, así que esa lectura lo contrad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ciencia hace un trabajo importante en el título. En el uso común, ciencia es un cuerpo de conocimientos obtenidos con método experimental, sujeto a prueba y a réplica. Wattles la usa en un sentido más antiguo: ciencia como saber ordenado, con principios que se pueden enseñar. Su libro no reporta experimentos ni compara grupos; propone una conducta y la presenta como la causa de un resultado. Eso no lo vuelve inútil, pero sí obliga a leerlo como método y no como demost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es la prueba: sin valor para otros, el método se queda en actitud. Las tres primeras preparan; la última se puede ver en una llamada, en un trabajo entregado o en un cliente atendi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wattles-meto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uatro movimientos. Primero, una imagen clara: saber qué se quiere, con detalle y con fecha. Segundo, gratitud: atender lo que ya funciona en lugar de mirar solo lo que falta. Tercero, acción eficiente: hacer hoy algo concreto en la dirección de esa imagen. Cuarto, valor para otros: ofrecer algo útil, porque el dinero, en cualquier economía, llega como pago por algo que alguien valora. Los tres primeros son disposición; el cuarto se puede ver en una llamada, un trabajo entregado o un cliente atend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el libro no promete un resultado concreto, promete un método. La confusión empieza cuando el título se lee como si la tercera celda dijera «riqueza asegur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wattles-cienc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compara los dos sentidos de la palabra. La columna de la ciencia experimental describe lo que un laboratorio busca: regularidades que se puedan medir, experimentos que se puedan repetir y explicaciones que se puedan corregir. La columna de Wattles describe un método de vida: principios para actuar, coherencia interna y testimonios de quienes lo siguieron. Ninguna de las dos columnas es un insulto para la otra. El problema empieza cuando se toma la segunda y se presenta como si fuera la prime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ciencia» como método prác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lugar de Wattles en la trad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gar de Wattles en la tradición es doble. Por un lado es un autor de culto: su libro se cita como uno de los textos fundacionales del género y se ha mantenido en catálogo durante más de un siglo. Por otro es una marca: el título se usa para vender cursos que prometen riqueza y que a veces no incluyen ni la mitad del método. Entre el autor y la marca hay una diferencia que conviene aprender a 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lugar de Wattles en la trad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tiene una consecuencia práctica. Si lees el libro buscando una fórmula para obtener dinero sin trabajar, vas a encontrar frases que suenan a eso y vas a ignorar las que dicen lo contrario. Si lo lees como método, te quedas con una secuencia que puedes probar: imagen, gratitud, acción, valor. La primera lectura produce entusiasmo y deuda; la segunda produce una lista de tareas y un registro. La elección no es del libro, es tu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lugar de Wattles en la tra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lecha que importa es la tercera: en algún punto entre el libro y la cita se perdió la acción. Si recuperas esa pieza, el texto vuelve a ser un método y no un eslog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wattles-esloga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lugar de Wattles en la trad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apítulo a capítulo de La ciencia de hacerse rico corresponde al área D de este programa, Riqueza, trabajo y vida, donde el libro se estudia como texto y se contrasta con criterios actuales. Aquí solo se ubica: quién lo escribió, qué propuso, en qué sentido usó la palabra ciencia y por qué su título sigue funcionando mejor que su méto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el método en un tall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1: la imagen clara de un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 va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ice que quiere «tener más clientes» para su taller de costura. Lo dice cada semana y no hace nada distinto. La frase no tiene destinatario, precio ni plaz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1: la imagen clara de un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imagen cl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el deseo en una escena concreta: tres talleres de barrio a los que puede ofrecer arreglos, un precio por pieza y una fecha para visitarlos. La imagen ya se puede dibujar y con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1: la imagen clara de un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efic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semana llama a dos talleres, lleva una muestra de su trabajo y anota qué le respondieron. La acción no depende de sentirse inspirada; depende de la lis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1: la imagen clara de un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lamadas, respuestas y pedidos. Si en dos semanas no cambió ninguna acción, el problema no era la imagen: era el paso siguiente. El ingreso no está asegurado; la conducta sí se puede revi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2: la gratitud que no reemplaza el pla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escribe tres cosas que salieron bien en el taller: una pieza terminada, un cliente que volvió, un proveedor que respondi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2: la gratitud que no reemplaza el pla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tradición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gratitud mantiene la manera cierta de pensar y que esa actitud atrae más trabaj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2: la gratitud que no reemplaza el pla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psicología permite dec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gratitud se asocia con bienestar y con una disposición más abierta; los efectos que se reportan son modestos y no sustituyen un plan de vent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método en un taller · Ejemplo resuelto 2: la gratitud que no reemplaza el pla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gratitud ocupa el lugar de revisar los números y llamar a los clientes, el negocio sigue igual y además deja de mirarse. La práctica acompaña; no reemplaza la gest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lectura de una página con tres columnas. En la primera, qué afirma Wattles, con dos frases del libro como máximo y la página si la tienes. En la segunda, qué se puede practicar: una acción concreta derivada de su método. En la tercera, qué no se sostiene: la promesa que el título sugiere y el libro no demuestra. Al pie, una línea tuya: qué parte del método vas a probar esta semana y cómo lo vas a regist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es el antídoto contra dos errores simétricos: creer que el libro lo explica todo y creer que no explica nada. Ninguno de los dos es lectura. El primero compra la promesa; el segundo pierde un método que, separado de la promesa, todavía puede enseñarte algo sobre cómo pasar de una idea a una ac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ciencia» en el título de Wattl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experimento controlado con grupo de comparac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onjunto ordenado de principios prácticos que se pueden aprender y practica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ey de la física que explica la circulación del diner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teoría económica validada por universidad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Wattles sostiene que basta con pensar en dinero para obtenerlo, sin necesidad de actu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método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en cla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atitu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ción efic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alor para otr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ción a lo que ya funcio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bajo concreto esta sem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go útil que otra persona puede us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meta concreta y escri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stig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sostiene]]></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xiste una manera cierta de pensar y actuar que mejora la situación económica]]></a:t>
            </a:r>
          </a:p>
        </p:txBody>
      </p:sp>
      <p:sp>
        <p:nvSpPr>
          <p:cNvPr id="14" name=""/>
          <p:cNvSpPr txBox="1"/>
          <p:nvPr/>
        </p:nvSpPr>
        <p:spPr>
          <a:xfrm>
            <a:off x="514350" y="4000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metas concretas y los planes de acción se han estudiado con efectos modes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nsar en dinero produce dinero sin acción ni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ratitud se asocia con bienestar y mejor disposi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libro insiste en actuar y ofrecer val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título del libro asegura ingresos por sí sol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movimientos del método de Wattl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agen clara: una meta concreta y escri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lor para otros: algo útil que se pueda us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ratitud: atención a lo que ya funcio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ción eficiente: trabajo concreto esta se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Wattl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Wattles publicó La ciencia de hacerse rico en 1910.]]></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Wattles demostró con experimentos que el pensamiento produce diner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método incluye acción y valor para otros, no solo pensamient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alabra ciencia en el libro equivale a la física cuánt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ectura capítulo a capítulo se trabaja en el área D de este progra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Wattles llamó «manera ___» a la combinación de pensamiento y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lectur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lectura de una página con tres columnas. Primera: qué afirma Wattles, con dos frases del libro como máximo. Segunda: qué puedes practicar, con una acción concreta y una fecha. Tercera: qué no se sostiene, con la promesa que el título sugiere. Al pie escribe qué parte del método vas a probar esta semana y cómo la vas a regist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de la segunda columna no cabe en una línea, todavía es un deseo. Si la tercera columna queda vacía, probablemente estás leyendo el título y no el libr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lectura · Memoria: el método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concreta y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 lo que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e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e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para 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útil que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allace D. Watt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Memoria: el método y sus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Watt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critor estadounidense que publicó La ciencia de hacerse rico en 19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ntido usa la palabra ci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saber ordenado y practicable, no como ciencia experiment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movimientos del méto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en clara, gratitud, acción eficiente y valor para otr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l método se puede registr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cción y el valor ofrecido: llamadas, trabajos, clientes atendi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ió el mercado al lib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lectura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dea de que el pensamiento solo basta; el libro insiste en actu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ra de Wattles es de dominio público y se consulta completa en los archivos de abajo. Esta lección se limita a lo que el libro afirma y a lo que la investigación psicológica permite decir sobre metas y hábitos; no afirma que el método produzca riqueza ni presenta testimonios como prueba. La lectura detenida del texto, capítulo a capítulo, pertenece al área D.]]></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llace+Wattles"/>
              </a:rPr>
              <a:t><![CDATA[Project Gutenberg: obra de Watt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1910 se lee completo y sin intermediarios; ahí se comprueba qué pide el métod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Wallace+Wattles"/>
              </a:rPr>
              <a:t><![CDATA[Internet Archive: ediciones antigu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de época muestran el libro tal como circuló, antes de los resúmen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goal+setting+mental+rehearsal"/>
              </a:rPr>
              <a:t><![CDATA[PubMed: metas y ensayo mental]]></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ver cómo se estudian las metas concretas y el ensayo mental, con resultados acota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Wattles en su sitio: un escritor de 1910 que llamó ciencia a un método de vida, que pidió imagen clara, gratitud, acción y valor para otros, y cuyo título promete más de lo que el texto demuestra. Sabes separar la promesa de la práctica y tienes una ficha para leerlo sin comprarle la fantasía. Lo siguiente es James Allen, que en 1903 puso el acento en el carácter antes que en el resul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4"/>
              </a:rPr>
              <a:t><![CDATA[Wallace D. Wattles: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qué quiso decir Wattles con ciencia y qué parte de su método se practica. Siguiente lección: James Allen y el carácte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dos sentidos de ciencia y a la ficha de tres columnas. Casi siempre el fallo está en confundir la promesa del título con lo que el libro demuest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2026-11-01T07:41:26Z</dcterms:created>
  <dcterms:modified xsi:type="dcterms:W3CDTF">2026-11-01T07:41:26Z</dcterms:modified>
  <dc:title>Wallace D. Wattles: la ciencia de hacerse rico</dc:title>
  <dc:description>Presentación editable del OA «Wallace D. Wattles: la ciencia de hacerse rico». Enlace: https://atraccion.lumbre.lat/object/atr-aut-r01-oa04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