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Allen y cuál es su tesi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Allen y cuál es su tesis»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tesis moral: carácter antes que resultad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influencia posterior y el malentendid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hábito de llegar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ensamiento rep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se dice cada mañana: «nunca llego a tiempo, así soy». La frase se ha vuelto una identidad y no una de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hábito de llegar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e pensamiento sostiene un hábito: calcular mal el tiempo, salir sin margen y aceptar la disculpa como parte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hábito de llegar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ducta visible es llegar tarde; la consecuencia es una reputación de impuntualidad y menos encar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hábito de llegar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ambi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stituir la frase por una instrucción concreta: «salgo quince minutos antes». No cambia la identidad de golpe; cambia la conducta, y la conducta cambia la reputación. El resultado material no está asegu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opósito y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len dice que un propósito constante ordena la vida. Una persona lo interpreta como «si pienso en mi meta, lleg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opósito y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ectur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pósito constante es una dirección sostenida en el tiempo, no una afirmación repetida. Implica elegir, renunciar a otras cosas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opósito y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una meta de tres meses, una acción semanal y una fecha de revisión. Cada semana compara lo hecho con lo plan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opósito y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l trimestre no hubo acción, el propósito era una fantasía. Si hubo acción y el resultado no llegó, el resultado dependía también del contexto: eso no invalida el carácter, pero tampoco lo garan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ensamiento repetido forma el carácter, y el carácter se expresa en la conducta y las circunst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len sostiene una tesis moral: el pensamiento repetido forma carácter, el carácter se expresa en la conducta y la conducta influye en las circunstancias. No promete un resultado material ni un plazo. Las otras opciones convierten el ensayo en un manual de riqueza que el texto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 que el libro afirma y no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 enfoque es moral, no económico. Habla de propósito, serenidad y autodominio, y no incluye cifras, plazos ni resultados materiales concretos. La promesa de riqueza es una añadidura del género posterior, no la tesis del ens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nsamiento → La idea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ácter → El hábito estable que se 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ducta → Lo que haces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rcunstancia → El resultado, que también depende d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dena tiene cuatro eslabones y el último no está determinado solo por los anteriores. Si confundes carácter con circunstancia, conviertes una tesis moral en una promes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constancia que alguien construye →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ingreso de un mes → Resultado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situación del mercado laboral →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hábito de revisar el trabajo cada día →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ascenso que depende de una vacante → Resultado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red de contactos que ya existía →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 que el libro afirma y la cascada d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ensamiento: la idea que se repite → El carácter: el hábito estable que se forma → La conducta: lo que haces todos los días → La circunstancia: el resultado, también contex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l pensamiento al carácter, del carácter a la conducta y de la conducta a la circunstancia. Los tres primeros pasos se pueden practicar; el cuarto depende también de factores exte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cadena de Al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 tesis promete riqueza material a quien piense en posi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una tesis moral en una promesa económica que el ensayo no hace. La quinta atribuye a la investigación una determinación que no existe: se estudian asociaciones entre rasgos, hábitos y resultados, no una cadena que fije el ingreso. Las otras tres frases son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rácter · circu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rácter y circunstancia completan la cadena. El carácter se forma con pensamientos repetidos; la circunstancia es el resultado, que también depende d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cadena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dos columnas. Izquierda: lo que Allen afirma sobre el carácter, con dos frases del ensayo. Derecha: lo que no afirma sobre el dinero, la salud o el amor, con la interpretación que se le añade. Al pie escribe un hábito de carácter que puedas practicar esta semana y la señal con la que notarás que lo hic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ficha de dos columnas · Memoria: la cadena y sus térm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ficha de dos columnas · Memoria: la cadena y sus térm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James Al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scritor inglés que publicó Como el hombre piensa en 19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su 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ensamiento repetido forma el carácter, y el carácter se expresa en la conducta y las circunst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mete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vida con propósito y autodominio; no promete riqueza ni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viene el t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un proverbio bíblico que el ensayo cita al 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e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dea de que pensar en positivo produce dinero; el libro no l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2070" r:id="rId1"/>
    <p:sldLayoutId id="2482532071" r:id="rId2"/>
    <p:sldLayoutId id="2482532072" r:id="rId3"/>
    <p:sldLayoutId id="248253207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925b85fb7285f84891cac0476b51cada3d9b66806c3df351.jpg"/>
  <Relationship Id="rId3" Type="http://schemas.openxmlformats.org/officeDocument/2006/relationships/hyperlink" Target="https://atraccion.lumbre.lat/object/atr-aut-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hyperlink" Target="https://atraccion.lumbre.lat/object/atr-aut-r01-oa05" TargetMode="External"/>
  <Relationship Id="rId4" Type="http://schemas.openxmlformats.org/officeDocument/2006/relationships/hyperlink" Target="https://atraccion.lumbre.lat/object/atr-aut-r01-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hyperlink" Target="https://atraccion.lumbre.lat/object/atr-aut-r01-oa05" TargetMode="External"/>
  <Relationship Id="rId4" Type="http://schemas.openxmlformats.org/officeDocument/2006/relationships/hyperlink" Target="https://atraccion.lumbre.lat/object/atr-aut-r01-oa05"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hyperlink" Target="https://atraccion.lumbre.lat/object/atr-aut-r01-oa05" TargetMode="External"/>
  <Relationship Id="rId4" Type="http://schemas.openxmlformats.org/officeDocument/2006/relationships/hyperlink" Target="https://atraccion.lumbre.lat/object/atr-aut-r01-oa05"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hyperlink" Target="https://atraccion.lumbre.lat/object/atr-aut-r01-oa05"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hyperlink" Target="https://www.gutenberg.org/ebooks/search/?query=James+Allen+As+a+Man+Thinketh" TargetMode="External"/>
  <Relationship Id="rId4" Type="http://schemas.openxmlformats.org/officeDocument/2006/relationships/hyperlink" Target="https://archive.org/search?query=James+Allen+As+a+Man+Thinketh"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hyperlink" Target="https://www.apa.org/topics/personality"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5"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Jam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l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om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n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tesis de Allen de 1903, su influencia posterior y la diferencia entre su enfoque moral y la promesa de resultados materi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ames Allen publicó Como el hombre piensa en 1903: un ensayo breve sobre el vínculo entre pensamiento, carácter y circunstancia. Esta lección explica su tesis moral, la distingue de una promesa de resultados materiales y rastrea su influencia en la autoayuda posterior con criterios de lectura. Incluye una ficha de dos columnas para separar lo que el libro afirma de lo que se le atribuy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james allen · como el hombre piensa · carácter · nuevo pensamiento · ética · autoayuda · lectura crítica · auto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ames Allen publicó Como el hombre piensa en 1903. Es un ensayo breve, casi un poema en prosa, que sostiene que el pensamiento y el carácter son una misma cosa y que la vida de una persona refleja lo que piensa. La tesis es moral antes que económica: habla de propósito, serenidad y autodominio, no de una técnica para obtener dinero. Al terminar vas a poder explicarla, distinguirla de la promesa de resultados materiales y reconocer su influencia en el lenguaje de la autoayuda posteri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afirma Allen exactamente? Que el carácter se forma con pensamientos repetidos y que ese carácter se manifiesta en la conducta y en las circunstancias. No afirma que puedas elegir el resultado material a voluntad. La diferencia entre esas dos frases es la que separa una tesis moral de una promesa de rique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Allen y cuál es su tesi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ames Allen nació en 1864 en Inglaterra y murió en 1912. Trabajó como oficinista y luego como escritor; publicó ensayos sobre la vida interior, la serenidad y la prosperidad, y debe su fama a este texto de 1903. El título viene de un proverbio bíblico que el libro cita al inicio: lo que una persona piensa en su interior termina siendo su vida. Allen no lo presenta como un descubrimiento suyo, sino como una verdad antigua que quiere explic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Allen y cuál es su tesi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tesis tiene tres pasos. El pensamiento repetido forma el carácter; el carácter se expresa en la conducta; la conducta, con el tiempo, configura las circunstancias. Allen usa la imagen de un jardín: la mente es la tierra, los pensamientos son semillas y el jardinero es la persona. La imagen es útil porque incluye trabajo, paciencia y selección: no se trata de desear flores, se trata de arrancar lo que no quieres y cuidar lo que sí.]]></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llen afirma: el carácter se forma con pensamientos repetidos y se manifiesta en la conducta y en las circunstanci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Allen y cuál es su tesi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psicología permite decir: los hábitos y la autorregulación influyen en lo que una persona intenta y sostiene; son influencias, no garantí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llen no afirma: que el pensamiento positivo produzca dinero, salud o amor por sí solo. Su enfoque es moral: habla de cómo se vive, no de qué se obtie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esis moral: carácter antes que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el hombre piensa no es un manual de prosperidad. Allen dedica páginas al propósito, a la serenidad, al autodominio y a la relación entre los pensamientos y la conducta. Su promesa es de carácter: quien cultiva pensamientos ordenados desarrolla hábitos ordenados, y esos hábitos cambian su manera de estar en el mundo. La promesa no incluye una cifra, un plazo ni un resultado material concre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esis moral: carácter antes que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última caja: Allen afirma una relación, no un plazo. La cadena se puede practicar en los tres primeros pasos; el cuarto depende también del contex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allen-cade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esis moral: carácter antes que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dena se puede practicar en los tres primeros pasos. Puedes elegir un pensamiento, repetirlo con atención, convertirlo en un hábito y observar la conducta que produce. El cuarto paso, la circunstancia, ya no depende solo de ti: depende del contexto, de otras personas y de factores que no controlas. Allen lo sabía y lo dice a su manera; el género posterior lo olvid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esis moral: carácter antes que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en medio es la tesis de 1903; la de la derecha son las conclusiones que se le cuelgan. Leer las dos juntas es la diferencia entre entender a Allen y usarlo de esloga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allen-tesi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esis moral: carácter antes que result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separa lo que el libro afirma de lo que se le cuelga. Sobre la riqueza, Allen sostiene que el carácter influye en cómo se administra y se trabaja; no sostiene que pensar baste para obtenerla. Sobre el sufrimiento, dice que los hábitos pueden tener consecuencias; no dice que la persona que sufre sea culpable de lo que le pasa. Sobre el éxito, habla de propósito constante; no promete que llegue en un plazo fij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esis moral: carácter antes que result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influencia posterior y el malentend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luencia de Allen se nota en el vocabulario: «tu vida es lo que piensas», «el carácter es el destino», «la mente es un jardín». Esas frases circulan en talleres, libros y videos sin que casi nadie sepa de dónde vienen. El ensayo se ha mantenido en catálogo y se cita como un clásico breve del género, lo que explica que su idea se repita incluso cuando se ha separado de su marco mor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influencia posterior y el malentend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lentendido consiste en convertir una tesis sobre el carácter en una promesa sobre el dinero. Allen dice que el pensamiento influye en la persona; el mercado dice que el pensamiento elige lo que la persona recibe. La primera afirmación se puede practicar y observar; la segunda no tiene mecanismo ni prueba. Cuando alguien cita a Allen para vender un curso de riqueza, conviene preguntar qué parte del libro está citando y qué parte está añadien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influencia posterior y el malenten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se corta en el último recuadro: Allen describe una influencia y el contexto pone el resto. Confundir influencia con determinación es el error que convierte la tesis moral en una promes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allen-limite.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influencia posterior y el malenten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azón para leerlo todavía. Su insistencia en el carácter es un correctivo frente a la autoayuda que solo promete resultados: si el resultado no llega, al menos queda la persona que estabas formando. Esa es una tesis modesta y exigente a la vez, y no necesita que el universo responda para tener senti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carácter y circunst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carácter y circunstancia · Ejemplo resuelto 1: el hábito de llegar tard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nsamiento repeti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se dice cada mañana: «nunca llego a tiempo, así soy». La frase se ha vuelto una identidad y no una descrip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carácter y circunstancia · Ejemplo resuelto 1: el hábito de llegar tard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arácte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pensamiento sostiene un hábito: calcular mal el tiempo, salir sin margen y aceptar la disculpa como parte del dí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carácter y circunstancia · Ejemplo resuelto 1: el hábito de llegar tard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nduc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ducta visible es llegar tarde; la consecuencia es una reputación de impuntualidad y menos encarg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carácter y circunstancia · Ejemplo resuelto 1: el hábito de llegar tard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ambio posibl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la frase por una instrucción concreta: «salgo quince minutos antes». No cambia la identidad de golpe; cambia la conducta, y la conducta cambia la reputación. El resultado material no está asegur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carácter y circunstancia · Ejemplo resuelto 2: el propósito y el plaz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tesi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len dice que un propósito constante ordena la vida. Una persona lo interpreta como «si pienso en mi meta, llegará».]]></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carácter y circunstancia · Ejemplo resuelto 2: el propósito y el plaz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ectura corre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pósito constante es una dirección sostenida en el tiempo, no una afirmación repetida. Implica elegir, renunciar a otras cosas y revis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carácter y circunstancia · Ejemplo resuelto 2: el propósito y el plaz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áct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una meta de tres meses, una acción semanal y una fecha de revisión. Cada semana compara lo hecho con lo plane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carácter y circunstancia · Ejemplo resuelto 2: el propósito y el plaz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lími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trimestre no hubo acción, el propósito era una fantasía. Si hubo acción y el resultado no llegó, el resultado dependía también del contexto: eso no invalida el carácter, pero tampoco lo garanti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ficha de dos columnas. En la izquierda, lo que Allen afirma sobre el carácter, con dos frases del ensayo. En la derecha, lo que no afirma sobre el dinero, la salud o el amor, con la frase del libro que más se le parece y la interpretación que se le añade. Al pie, una línea: qué hábito de carácter vas a practicar esta semana y cómo lo vas a notar.]]></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irve para leer a otros autores del género. Casi todos repiten la primera columna y esconden la segunda. Si aprendes a separarlas con Allen, puedes hacerlo con cualquier libro que prometa cambiar tu vida por pensar distin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tesis central de Como el hombre piensa?]]></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ensamiento positivo produce riqueza material en un plazo breve.]]></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ensamiento repetido forma el carácter, y el carácter se expresa en la conducta y las circunstancias.]]></a:t>
            </a:r>
          </a:p>
        </p:txBody>
      </p:sp>
      <p:sp>
        <p:nvSpPr>
          <p:cNvPr id="11" name=""/>
          <p:cNvSpPr txBox="1"/>
          <p:nvPr/>
        </p:nvSpPr>
        <p:spPr>
          <a:xfrm>
            <a:off x="666750" y="3381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arácter no influye en la conducta; solo influyen las circunstanci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ente es un jardín que produce dinero si se riega con afirmacio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len afirma que basta con pensar en positivo para obtener riqueza materi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su papel en la cadena de Alle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nsamien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rácte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duc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rcunsta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hábito estable que se form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haces todos los d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sultado, que también depende del contex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dea que se rep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la tesis de Allen permite distingui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ráct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 material]]></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ex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constancia que alguien construy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ingreso de un m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situación del mercado labor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hábito de revisar el trabajo cada dí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ascenso que depende de una vacan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red de contactos que ya existí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adena de Allen del pensamiento a la circunstanci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ensamiento: la idea que se repi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ircunstancia: el resultado, también contextua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arácter: el hábito estable que se form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ducta: lo que haces todos los d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Allen.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len publicó Como el hombre piensa en 1903.]]></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 tesis promete riqueza material a quien piense en positiv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ítulo viene de un proverbio bíblico que el libro cit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Allen, el carácter se forma con pensamientos repetidos.]]></a:t>
            </a:r>
          </a:p>
        </p:txBody>
      </p:sp>
      <p:sp>
        <p:nvSpPr>
          <p:cNvPr id="13" name=""/>
          <p:cNvSpPr txBox="1"/>
          <p:nvPr/>
        </p:nvSpPr>
        <p:spPr>
          <a:xfrm>
            <a:off x="628650" y="3762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investigación demuestra que el carácter determina el ingreso de una perso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dena de Allen va del pensamiento al ___ y de la conducta a la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column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dos columnas. Izquierda: lo que Allen afirma sobre el carácter, con dos frases del ensayo. Derecha: lo que no afirma sobre el dinero, la salud o el amor, con la interpretación que se le añade. Al pie escribe un hábito de carácter que puedas practicar esta semana y la señal con la que notarás que lo hicis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n la columna derecha no encuentras nada, estás leyendo el libro como un manual de prosperidad. Si en la izquierda solo hay eslóganes, todavía no lo estás leyen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dos columnas · Memoria: la cadena y sus térmi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s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a rep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ác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ábito es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os di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cu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inc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mes All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0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Memoria: la cadena y sus término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1-oa05"/>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James All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scritor inglés que publicó Como el hombre piensa en 190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su tesi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ensamiento repetido forma el carácter, y el carácter se expresa en la conducta y las circunstanci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mete el libr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ida con propósito y autodominio; no promete riqueza ni plaz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viene el títu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un proverbio bíblico que el ensayo cita al inic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e el merc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columnas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dea de que pensar en positivo produce dinero; el libro no lo di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sayo de Allen es de dominio público y se consulta completo en los archivos de abajo. Esta lección distingue lo que el autor afirma de lo que el género le atribuye y no presenta ninguna promesa de resultado material. La referencia a la psicología se limita a lo que se sabe sobre hábitos y autorregulación, con efectos modestos y sin convertirla en una garantía de éxit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James+Allen+As+a+Man+Thinketh"/>
              </a:rPr>
              <a:t><![CDATA[Project Gutenberg: obra de James Alle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ensayo de 1903 se lee completo; ahí se comprueba qué dice y qué no dice sobre el diner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James+Allen+As+a+Man+Thinketh"/>
              </a:rPr>
              <a:t><![CDATA[Internet Archive: ediciones antigu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de época muestran el texto tal como circuló, antes de los resúmenes motivacional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topics/personality"/>
              </a:rPr>
              <a:t><![CDATA[American Psychological Association: personalidad]]></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ara contrastar lo que se sabe sobre rasgos y hábitos sin convertirlo en una promesa de resultad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Allen en su sitio: un ensayista de 1903 que puso el carácter antes que el resultado, que habló de propósito y autodominio y que no prometió riqueza. Sabes distinguir su tesis moral de la promesa material que se le añade y tienes una ficha para leerlo sin confundir las dos columnas. Lo siguiente es Charles Haanel, que en 1912 convirtió estas ideas en un curso con lecciones y ejercici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5"/>
              </a:rPr>
              <a:t><![CDATA[James Allen: como el hombre pien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la tesis de Allen y separar el carácter del resultado material. Siguiente lección: Haanel y el sistema de la llave maestr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 que el libro afirma y no afirma. Casi siempre el fallo está en leer la columna derecha como si Allen la hubiera escri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2026-11-01T06:49:57Z</dcterms:created>
  <dcterms:modified xsi:type="dcterms:W3CDTF">2026-11-01T06:49:57Z</dcterms:modified>
  <dc:title>James Allen: como el hombre piensa</dc:title>
  <dc:description>Presentación editable del OA «James Allen: como el hombre piensa». Enlace: https://atraccion.lumbre.lat/object/atr-aut-r01-oa05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