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Haanel y qué afirmó»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Haanel y qué afirmó»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resurgimiento de finales del siglo XX»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ección de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ección propone que la atención se puede entrenar y que una mente dispersa no sostiene ningún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ección de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siete días, la persona dedica cinco minutos a fijar la atención en una sola idea, por ejemplo «hoy termino una tarea antes de abrir el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ección de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 la semana responde: ¿qué me costó más, empezar o sostener? ¿Qué hice cuando la atención s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ección de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ada día si hizo el ejercicio y qué tarea terminó. La concentración puede mejorar con la práctica; la riqueza no es consecuencia automática de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se aband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compra un curso de veinticuatro lecciones y hace las tres primeras en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se aband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el formato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structura semanal sugiere que el calendario asegura el progreso. No es así: el calendario solo organ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se aband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registro ni revisión. Al abandonar, la persona concluye que «no era para ella», sin saber si el problema fue el método o la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se aband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ducir a una lección por semana, hacer el ejercicio tres días y anotar qué pasó. Si en un mes no hay práctica sostenida, el problema no es la llave maestra: es el há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una ficha de le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curso por correspondencia de lecciones semanales con ejercicios y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istema se publicó en 1912 como un curso por correspondencia de veinticuatro entregas semanales. Cada lección incluía una idea, un ejercicio de concentración y preguntas de repaso. No era un tratado de física ni una colección de aforismos: era un programa de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es exactamente su formato: lecciones semanales, un ejercicio de concentración por lección y preguntas de repaso. El formato es lo que se puede describir y repetir; la metafísica que lo acompaña es una afirmación de la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un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cción semanal → Desarrolla un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jercicio → Propone una práctica de concen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guntas → Comprueban lo ente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iezas se repiten en cada entrega. La lección ordena el estudio, el ejercicio convierte la idea en hábito y las preguntas comprueban lo entendido. Sin la segunda, el curso sería solo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lección por semana →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mundo interior produce el mundo exterior → Afirmación de la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ejercicio diario de concentración → Práctica regist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eguntas de repaso al final →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pensamiento dirige la materia → Afirmación de la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otar qué ocurrió después del ejercicio → Práctica regist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piezas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la idea de la semana → Hacer el ejercicio de concentración → Responder las preguntas de repaso → Aplicar la idea y registrar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a lectura al ejercicio, del ejercicio a las preguntas y de ahí a la aplicación. Si se salta el ejercicio, la lección se queda en lectura; si se salta el registro, no hay forma de saber qué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una lección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sistema promete que la concentración produce riqueza sin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vierte un ejercicio de concentración en una promesa económica que el curso no puede sostener. La quinta atribuye a la física cuántica una demostración que no existe: la metafísica de Haanel es una afirmación de la tradición. Las otras tres describen el formato y su re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manales ·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manales y ejercicio: una lección por semana y una práctica por lección. Ese formato es lo que el alumno puede repetir hoy, aunque no comparta la metafísic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una página sobre una lección del sistema. Resume la idea en dos líneas, describe el ejercicio en una y escribe tres preguntas de repaso propias. Al pie, un registro de siete días con dos columnas: qué practicaste y qué notaste. Termina con una línea sobre si la práctica se sostuvo, no sobre si la teoría es verd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ficha de lección · Memoria: las piezas d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ficha de lección · Memoria: las piezas d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Haan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empresario y escritor estadounidense que publicó El sistema de la llave maestra en 19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ra el sistema en su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curso por correspondencia de veinticuatro lecciones sem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iezas tenía cad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idea, un ejercicio de concentración y preguntas de re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volvió a cir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su formato de curso, por ser de dominio público y por las reediciones de finales del siglo X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concentración por sí sola produzca riqueza o salud; esa es una afirmación de la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6]]></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78" r:id="rId1"/>
    <p:sldLayoutId id="2482531079" r:id="rId2"/>
    <p:sldLayoutId id="2482531080" r:id="rId3"/>
    <p:sldLayoutId id="248253108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3fa0628b70e8e67a3578fbb5b3b9d448dc5f3fabc4b8d6d1.jpg"/>
  <Relationship Id="rId3" Type="http://schemas.openxmlformats.org/officeDocument/2006/relationships/hyperlink" Target="https://atraccion.lumbre.lat/object/atr-aut-r01-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hyperlink" Target="https://atraccion.lumbre.lat/object/atr-aut-r01-oa06" TargetMode="External"/>
  <Relationship Id="rId4" Type="http://schemas.openxmlformats.org/officeDocument/2006/relationships/hyperlink" Target="https://atraccion.lumbre.lat/object/atr-aut-r01-oa06"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hyperlink" Target="https://atraccion.lumbre.lat/object/atr-aut-r01-oa06" TargetMode="External"/>
  <Relationship Id="rId4" Type="http://schemas.openxmlformats.org/officeDocument/2006/relationships/hyperlink" Target="https://atraccion.lumbre.lat/object/atr-aut-r01-oa06"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hyperlink" Target="https://atraccion.lumbre.lat/object/atr-aut-r01-oa06" TargetMode="External"/>
  <Relationship Id="rId4" Type="http://schemas.openxmlformats.org/officeDocument/2006/relationships/hyperlink" Target="https://atraccion.lumbre.lat/object/atr-aut-r01-oa06"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hyperlink" Target="https://atraccion.lumbre.lat/object/atr-aut-r01-oa06"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hyperlink" Target="https://www.gutenberg.org/ebooks/search/?query=Charles+Haanel+Master+Key" TargetMode="External"/>
  <Relationship Id="rId4" Type="http://schemas.openxmlformats.org/officeDocument/2006/relationships/hyperlink" Target="https://archive.org/search?query=Charles+Haanel+Master+Key+System"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hyperlink" Target="https://pubmed.ncbi.nlm.nih.gov/?term=attention+training"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6"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har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an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ste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av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est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1-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el sistema de Haanel de 1912, su formato de lecciones y ejercicios y el motivo de su resurgimiento a finales del siglo XX.]]></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harles F. Haanel publicó en 1912 un curso de veinticuatro lecciones con ejercicios de concentración, conocido como El sistema de la llave maestra. Esta lección describe su formato, separa la práctica del estudio de sus afirmaciones metafísicas y explica por qué volvió a circular a finales del siglo XX. Termina con una ficha de lección y un registro de siete dí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harles haanel · llave maestra · curso por correspondencia · concentración · nuevo pensamiento · autores · lectura crítica · forma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harles F. Haanel publicó en 1912 El sistema de la llave maestra, un curso por correspondencia de lecciones semanales. No era un libro de aforismos: cada entrega incluía una idea, un ejercicio de concentración y preguntas de repaso. Esa estructura, más que su metafísica, explica que el texto siga circulando. Al terminar vas a poder describir el sistema, separar la práctica del estudio de sus afirmaciones y explicar por qué volvió a circular a finales del siglo XX.]]></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qué un curso de 1912 sigue leyéndose? Por su formato: una lección por semana, un ejercicio por lección y una promesa de progreso. La promesa es discutible; el formato es lo que se puede estudiar y repet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Haanel y qué afirmó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harles F. Haanel nació en 1866 y murió en 1949. Fue empresario y escritor, y perteneció al ambiente del Nuevo Pensamiento estadounidense. El sistema de la llave maestra apareció en 1912 como un curso que se enviaba por correo, en veinticuatro entregas semanales; después se reunió en un volumen. Haanel llamaba llave maestra a la capacidad de dirigir la atención y el pensamiento, y sostenía que esa capacidad se entre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Haanel y qué afirmó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afirmación central es metafísica: el mundo interior produce el mundo exterior; lo que una persona piensa y siente se refleja en sus circunstancias. Es una tesis de la tradición, no un hallazgo de laboratorio. Lo que sí se puede examinar es el método: qué pedía hacer cada semana, cuánto tiempo, con qué registro y con qué preguntas. Ahí el curso se vuelve interesante incluso para quien no comparte su metafísica.]]></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Haanel afirma: el pensamiento es una fuerza que se puede dirigir y que produce las circunstancias de la v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Haanel y qué afirmó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curso ofrece: un formato de veinticuatro lecciones con ejercicio y repaso, pensado para estudiar sol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sostiene: que la concentración, por sí sola, produzca riqueza o salud. Esa parte es creencia y se presenta como t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formato: lección, ejercicio y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tiene tres piezas que se repiten en cada entrega. La lección desarrolla una idea; el ejercicio propone una práctica de concentración; las preguntas comprueban lo entendido. El alumno debía leer, practicar y responder, y repetir el ejercicio durante la semana. Es un formato de curso, no de libro: hay una secuencia, una tarea y una revis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formato: lección, ejercicio y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aja es la que distingue un curso de un libro de aforismos: cada lección pide una práctica. La cuarta es la que casi ningún curso verific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haanel-lec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formato: lección, ejercicio y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formato explica buena parte de su eficacia percibida. Una lección por semana produce la sensación de avanzar; un ejercicio diario produce la sensación de estar haciendo algo; las preguntas producen la sensación de haber entendido. Ninguna de las tres cosas es prueba de que la metafísica sea cierta, pero las tres son razones por las que el curso se termina. La constancia no valida la teoría; explica su permanenc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formato: lección, ejercicio y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fila es la que se suele saltar al resumir el curso: sin preguntas, el alumno no sabe si entendió o solo si le sonó bie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haanel-piez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formato: lección, ejercicio y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resume las tres piezas. La lección ordena; el ejercicio convierte la idea en hábito; las preguntas comprueban lo entendido. La cuarta pieza, la que casi nunca se menciona, es el registro: anotar qué se practicó y qué ocurrió. Sin él, el alumno no puede distinguir entre haber entendido y haber practicado, ni entre un cambio real y una impresión.]]></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surgimiento de finales del siglo XX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no desapareció después de 1912, pero durante décadas circuló en círculos pequeños, en ediciones reunidas y en archivos. A finales del siglo XX comenzó a reeditarse y a venderse en catálogos de autoayuda, y el formato de curso semanal encajó con una nueva generación de lectores que estudiaba por su cuenta. La ola de El Secreto, ya en 2006, coincidió con nuevas reediciones y con la curiosidad por los autores citados en el document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surgimiento de finales del siglo XX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razones concretas para ese regreso, y ninguna requiere un misterio. Primera: la obra es de dominio público, así que cualquiera puede reeditarla. Segunda: su estructura de lecciones y ejercicios se adapta bien a un lector que quiere un programa, no un ensayo. Tercera: el lenguaje de la «llave maestra» y del «mundo interior» suena a conocimiento reservado, y ese tono vende. Ninguna de las tres dice nada sobre la verdad de sus afirmaciones; dicen algo sobre su formato y su merc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surgimiento de finales del siglo XX]]></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el sistema no desapareció, quedó en círculos pequeños y en archivos. Las reediciones y el formato semanal explican buena parte de su regres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haanel-regres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surgimiento de finales del siglo XX]]></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lo descalifica. Un curso puede ser útil por su disciplina aunque su teoría sea discutible. La pregunta correcta no es si Haanel tenía razón en todo, sino qué parte de su método puedes practicar sin comprar su metafísica. La respuesta está en las tres piezas: una idea por semana, un ejercicio diario y preguntas de repaso. Eso se puede hacer hoy, en casa y sin gas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lección y el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lección y el registro · Ejemplo resuelto 1: la lección de la atenc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ide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propone que la atención se puede entrenar y que una mente dispersa no sostiene ningún propósi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lección y el registro · Ejemplo resuelto 1: la lección de la atenc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ejercic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siete días, la persona dedica cinco minutos a fijar la atención en una sola idea, por ejemplo «hoy termino una tarea antes de abrir el corre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lección y el registro · Ejemplo resuelto 1: la lección de la atenc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s pregunt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responde: ¿qué me costó más, empezar o sostener? ¿Qué hice cuando la atención se fu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lección y el registro · Ejemplo resuelto 1: la lección de la atenc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ada día si hizo el ejercicio y qué tarea terminó. La concentración puede mejorar con la práctica; la riqueza no es consecuencia automática de cinco minut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lección y el registro · Ejemplo resuelto 2: el curso que se abandon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forma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compra un curso de veinticuatro lecciones y hace las tres primeras en una sem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lección y el registro · Ejemplo resuelto 2: el curso que se abandon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el formato prome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tructura semanal sugiere que el calendario asegura el progreso. No es así: el calendario solo organiz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lección y el registro · Ejemplo resuelto 2: el curso que se abandon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registro ni revisión. Al abandonar, la persona concluye que «no era para ella», sin saber si el problema fue el método o la constanc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lección y el registro · Ejemplo resuelto 2: el curso que se abandon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ucir a una lección por semana, hacer el ejercicio tres días y anotar qué pasó. Si en un mes no hay práctica sostenida, el problema no es la llave maestra: es el hábi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ficha de una página sobre una lección del sistema. Resume la idea en dos líneas, describe el ejercicio en una, y escribe tres preguntas de repaso propias. Al pie, un registro de siete días con dos columnas: qué practicaste y qué notaste. La ficha no juzga si la metafísica es verdadera; juzga si la práctica se sostuvo y si produjo algún cambio observa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es el uso honesto de un curso como este: tomarlo como una disciplina de estudio, no como una promesa. Si la práctica te ordena la semana y te ayuda a terminar lo que empiezas, tienes una razón para conservarla. Si solo te hace sentir que estás avanzando, tienes una razón para revisar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ra El sistema de la llave maestra en su orige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tratado de física sobre la energía del pensamient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curso por correspondencia de lecciones semanales con ejercicios y pregunta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novela de aventuras sobre un empresari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libro de aforismos sin ejercici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istema de Haanel se publicó como un curso con ejercicios y preguntas de estud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 una lección con su fu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cción seman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jercic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guntas]]></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pone una práctica de concentración]]></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ueban lo entendi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arrolla una ide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u lugar en el cur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orma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firmación de la tradi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 registrab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lección por sema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mundo interior produce el mundo exterio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ejercicio diario de concentr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guntas de repaso al fin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ensamiento dirige la materi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otar qué ocurrió después del ejercici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cómo se estudia una lección del sistem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er la idea de la sema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la idea y registrar qué ocurrió]]></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cer el ejercicio de concentració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ponder las preguntas de repa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Haanel.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anel publicó su sistema en 1912 como un curso de lecciones semanal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istema promete que la concentración produce riqueza sin trabajo.]]></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da lección incluye un ejercicio y preguntas de estud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surgimiento de finales del siglo XX se explica en parte por su formato de curs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física cuántica demostró las afirmaciones de Haan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ción]]></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istema se organizó en lecciones ___ con un ___ por lec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una página sobre una lección del sistema. Resume la idea en dos líneas, describe el ejercicio en una y escribe tres preguntas de repaso propias. Al pie, un registro de siete días con dos columnas: qué practicaste y qué notaste. Termina con una línea sobre si la práctica se sostuvo, no sobre si la teoría es verdade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registro tiene solo la primera columna, no sabes qué ocurrió. Si tiene solo la segunda, no sabes qué lo produjo. La ficha necesita las dos para decir alg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lección · Memoria: las piezas del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idea por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de concen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so de lo estud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arles F. Haan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9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 por correspo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ción · Memoria: las piezas del sistem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1-oa06"/>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ción · Tarjetas de repaso antes de la lección sie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Haan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ción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mpresario y escritor estadounidense que publicó El sistema de la llave maestra en 19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ción · Tarjetas de repaso antes de la lección sie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ra el sistema en su orig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ción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urso por correspondencia de veinticuatro lecciones semana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ción · Tarjetas de repaso antes de la lección sie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iezas tenía cada lec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ción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idea, un ejercicio de concentración y preguntas de repa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ción · Tarjetas de repaso antes de la lección sie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volvió a circul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ción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su formato de curso, por ser de dominio público y por las reediciones de finales del siglo XX.]]></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ción · Tarjetas de repaso antes de la lección sie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no se sostie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ción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concentración por sí sola produzca riqueza o salud; esa es una afirmación de la tradi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rso de Haanel es de dominio público y se consulta en los archivos de abajo. Esta lección describe su formato y su historia editorial, y separa la práctica de la metafísica: no afirma que la concentración produzca riqueza ni presenta el curso como tratamiento. La referencia a la psicología se limita a lo que se sabe sobre atención y hábitos, con resultados acotados.]]></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Charles+Haanel+Master+Key"/>
              </a:rPr>
              <a:t><![CDATA[Project Gutenberg: obra de Haanel]]></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curso se lee completo; ahí se comprueba qué pedía cada lección y qué prometí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rchive.org/search?query=Charles+Haanel+Master+Key+System"/>
              </a:rPr>
              <a:t><![CDATA[Internet Archive: ediciones del cur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ediciones antiguas muestran el formato por correspondencia y su circul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attention+training"/>
              </a:rPr>
              <a:t><![CDATA[PubMed: entrenamiento de la atención]]></a:t>
            </a:r>
          </a:p>
        </p:txBody>
      </p:sp>
      <p:sp>
        <p:nvSpPr>
          <p:cNvPr id="9" name=""/>
          <p:cNvSpPr txBox="1"/>
          <p:nvPr/>
        </p:nvSpPr>
        <p:spPr>
          <a:xfrm>
            <a:off x="514350" y="19526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ara ver cómo se estudia la atención con resultados modestos, sin convertirlo en una prome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Haanel en su sitio: un empresario y escritor que en 1912 convirtió estas ideas en un curso de veinticuatro lecciones con ejercicio y repaso, y cuya metafísica no se sostiene por sí sola. Sabes describir el formato, separar la práctica de la afirmación y explicar por qué volvió a circular a finales del siglo XX. Lo siguiente es Florence Scovel Shinn, que en 1925 llevó este lenguaje al terreno de las afirmaciones cotidian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6"/>
              </a:rPr>
              <a:t><![CDATA[Charles Haanel: el sistema de la llave maes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escribir el sistema de Haanel y distinguir su formato de su metafísica. Siguiente lección: Florence Scovel Shinn y el juego de la vid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piezas y al flujo de una lección. Casi siempre el fallo está en confundir el ejercicio con la promesa que lo acompañ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2026-11-01T06:33:25Z</dcterms:created>
  <dcterms:modified xsi:type="dcterms:W3CDTF">2026-11-01T06:33:25Z</dcterms:modified>
  <dc:title>Charles Haanel: el sistema de la llave maestra</dc:title>
  <dc:description>Presentación editable del OA «Charles Haanel: el sistema de la llave maestra». Enlace: https://atraccion.lumbre.lat/object/atr-aut-r01-oa06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