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libro, su autora y su époc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libro, su autora y su époc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fe como técnica cotidian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se puede comprobar y qué n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debe llamar a un cliente para resolver un cobro y lleva una semana postergando la llamada. Cada vez que piensa en ello se dice: no voy a saber qué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hinn propondría sustituir la profecía por una afirmación breve en presente: puedo hacer esta llamada con claridad. No afirma que el cliente pagará; afirma una disposición que la persona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llamar, escribe tres puntos: qué pasó, qué propone y qué necesita. Llama a una hora concreta. La frase sirve como señal; la preparación es lo que cambia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frase, la hora, lo que dijo y lo que respondieron. El resultado puede ser un pago, una prórroga o un no. En los tres casos tienes un dato sobre tu conducta y sobre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sustituye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repite cada mañana: el dinero fluye hacia mí. Le gusta la frase, pero no ha revisado sus gastos ni ha buscado trabajo en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sustituye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fra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le da una sensación de calma y también le permite no mirar lo que tendría que mirar. Ese es el riesgo: una afirmación puede aliviar la ansiedad y, al mismo tiempo, postergar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sustituye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ertir la frase en una acción verificable: revisar los gastos fijos, escribir dos ingresos posibles y dar un paso esta semana. La frase puede acompañar el paso, pero no lo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sustituye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hiciste y qué cambió en los números. La práctica no promete un resultado económico; promete que sabrás qué hiciste y qué ocurrió, que es lo único que permit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la ficha de lectura y la fras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e: frases que se dicen, ideas que se niegan y decisiones que se tom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hinn baja la fe a la boca y a la agenda: afirmaciones, negaciones, sustituciones y decisiones. No formula una teoría física ni reduce el libro a un método de dinero. La opción de los rituales dominicales contradice el tono cotidiano y práctico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contrario: su técnica incluye una decisión. La frase se elige, la idea contraria se niega y después se da el paso que la frase implica. Reducirla a pensamiento repetido es una lectura incompleta del libro y deja fuera la parte que se pued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firmación → Frase breve en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gación → Renuncia a una idea de c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stitución → Cambio de un pensamiento po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sión → Paso que se d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Anotación de lo o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y el flujo separan las cinco piezas. La diferencia entre creer y practicar está en las dos últimas: sin decisión no hay acto, y sin registro no sabes si la frase movió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petir una frase en voz alta →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egar la idea de que no puedo →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cer la llamada pendiente →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frase crea el resultado sin acción →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qué ocurrió después →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fracaso se explica por falta de fe →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palabra, acto y creencia. La trampa es meter el acto en la palabra: actuar no es repetir, es hacer. Y la creencia no es una práctica: es la explicación que el libro da al poder de la palabra. La tabla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la frase que vas a decir → Negar la idea que contradice la frase → Dar el paso que la frase implica → Anotar qué hiciste y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después la negación de la idea contraria, después la acción y al final el registro. Sin el cuarto paso, la práctica se juzga por la sensación del día y no por lo que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técnica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 casos están verificados con registros clínicos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atribuye verificaciones clínicas a casos que el libro cuenta como anécdotas. La cuarta elimina la decisión, que Shinn sí pide, y convierte la falta de resultado en culpa de la persona. Las otras tres describen el libro y su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ase · acto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rase, acto y registro: la primera orienta la atención, el segundo cambia lo que ocurre y el tercero te dice si la práctica movió algo. La creencia de que la palabra crea el mundo queda fuer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técnica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lectura de una página y un registro de cinco días. En la ficha, anota autora, año, metáfora central, una frase parafraseada, la acción que implica y el límite que no puedes comprobar. En el registro, escribe cada día la frase, el acto y lo que ocurrió. Cierra con tres líneas: qué cambió en tu conducta, qué no cambió y qué con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ficha de lectura y la frase · Memoria: el libro y su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ficha de lectura y la frase · Memoria: el libro y su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Shinn y qué publicó en 19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ilustradora y conferencista estadounidense del Nuevo Pensamiento; publicó El juego de la vida y cómo jug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su metáfora cen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vida como un juego: lo que se lanza vuelve, como un boomera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ezas tiene su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firmación, negación, sustitución, decis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rase, la idea que se sustituyó, el acto y lo que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palabra cree objetos y que el fracaso se explique siempre por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92" r:id="rId1"/>
    <p:sldLayoutId id="2482531093" r:id="rId2"/>
    <p:sldLayoutId id="2482531094" r:id="rId3"/>
    <p:sldLayoutId id="24825310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60948b2f199bf6472d1abcbbb8b173b2c18c32dea7c559d1.jpg"/>
  <Relationship Id="rId3" Type="http://schemas.openxmlformats.org/officeDocument/2006/relationships/hyperlink" Target="https://atraccion.lumbre.lat/object/atr-aut-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hyperlink" Target="https://atraccion.lumbre.lat/object/atr-aut-r01-oa07" TargetMode="External"/>
  <Relationship Id="rId4" Type="http://schemas.openxmlformats.org/officeDocument/2006/relationships/hyperlink" Target="https://atraccion.lumbre.lat/object/atr-aut-r01-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hyperlink" Target="https://atraccion.lumbre.lat/object/atr-aut-r01-oa07" TargetMode="External"/>
  <Relationship Id="rId4" Type="http://schemas.openxmlformats.org/officeDocument/2006/relationships/hyperlink" Target="https://atraccion.lumbre.lat/object/atr-aut-r01-oa07"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hyperlink" Target="https://atraccion.lumbre.lat/object/atr-aut-r01-oa07" TargetMode="External"/>
  <Relationship Id="rId4" Type="http://schemas.openxmlformats.org/officeDocument/2006/relationships/hyperlink" Target="https://atraccion.lumbre.lat/object/atr-aut-r01-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hyperlink" Target="https://atraccion.lumbre.lat/object/atr-aut-r01-oa07"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hyperlink" Target="https://www.gutenberg.org/ebooks/search/?query=Florence+Scovel+Shinn"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hyperlink" Target="https://archive.org/search?query=The+Game+of+Life+and+How+to+Play+It"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7"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loren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cov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hin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e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umir el libro de Shinn de 1925, su uso de afirmaciones y su concepción de la fe como técnica cotidian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el libro de Shinn de 1925, su uso de afirmaciones y su concepción de la fe como técnica cotidian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orence Scovel Shinn publicó El juego de la vida y cómo jugarlo en 1925, después de años de dar conferencias en Nueva York. El libro es breve, conversacional y está lleno de casos de alumnos. Esta lección lo ubica en su época, resume cómo convierte la fe en frases y decisiones, y separa la técnica que se puede practicar de la promesa que no se puede comprob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lorence scovel shinn · el juego de la vida · afirmaciones · fe · nuevo pensamiento · 1925 · lectura crítica · prác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ore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co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hin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ó]]></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jugar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ándo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um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í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idi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552575"/>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552575"/>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a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p>
        </p:txBody>
      </p:sp>
      <p:sp>
        <p:nvSpPr>
          <p:cNvPr id="10" name=""/>
          <p:cNvSpPr txBox="1"/>
          <p:nvPr/>
        </p:nvSpPr>
        <p:spPr>
          <a:xfrm>
            <a:off x="685800" y="1628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028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queda de un libro de 1925 cuando se le quita la promesa? Queda una técnica de palabras y decisiones que se puede probar en una semana, y una metafísica que se puede leer como creencia. La lección enseña a quedarse con la primera sin fingir que la segunda está demostr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libro, su autora y su épo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orence Scovel Shinn nació en 1871 y murió en 1940. Se formó como artista, trabajó como ilustradora y, hacia la década de 1920, daba conferencias en Nueva York dentro del circuito del Nuevo Pensamiento. De esas charlas salieron sus libros. ]]></a:t>
            </a:r>
            <a:r>
              <a:rPr lang="en-US" i="1" strike="noStrike" sz="2100" spc="0" u="none" cap="none">
                <a:solidFill>
                  <a:srgbClr val="1B2438">
                    <a:alpha val="100000"/>
                  </a:srgbClr>
                </a:solidFill>
                <a:latin typeface="Calibri"/>
              </a:rPr>
              <a:t><![CDATA[El juego de la vida y cómo jugarlo]]></a:t>
            </a:r>
            <a:r>
              <a:rPr lang="en-US" strike="noStrike" sz="2100" spc="0" u="none" cap="none">
                <a:solidFill>
                  <a:srgbClr val="1B2438">
                    <a:alpha val="100000"/>
                  </a:srgbClr>
                </a:solidFill>
                <a:latin typeface="Calibri"/>
              </a:rPr>
              <a:t><![CDATA[ apareció en 1925; después publicó ]]></a:t>
            </a:r>
            <a:r>
              <a:rPr lang="en-US" i="1" strike="noStrike" sz="2100" spc="0" u="none" cap="none">
                <a:solidFill>
                  <a:srgbClr val="1B2438">
                    <a:alpha val="100000"/>
                  </a:srgbClr>
                </a:solidFill>
                <a:latin typeface="Calibri"/>
              </a:rPr>
              <a:t><![CDATA[Tu palabra es tu varita]]></a:t>
            </a:r>
            <a:r>
              <a:rPr lang="en-US" strike="noStrike" sz="2100" spc="0" u="none" cap="none">
                <a:solidFill>
                  <a:srgbClr val="1B2438">
                    <a:alpha val="100000"/>
                  </a:srgbClr>
                </a:solidFill>
                <a:latin typeface="Calibri"/>
              </a:rPr>
              <a:t><![CDATA[ y otros volúmenes breves con el mismo tono conversacional. No era una académica ni pretendía serlo: escribía para un público urbano que buscaba orientación práctica para la vida di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libro, su autora y su épo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explica el contenido. Cada capítulo es una charla: una idea, un caso de alumno, una cita bíblica y una frase para repetir. Ese diseño hace que el libro se lea rápido y que sus ideas se recuerden, pero también produce un efecto que conviene notar: los casos funcionan como ejemplos, no como expedientes. Shinn cuenta que alguien consiguió trabajo, que alguien encontró una casa, que alguien se reconcilió. No presenta registros, no compara con quienes hicieron lo mismo y no obtuvieron nada. Es literatura de testimonio, y se lee mejor sabiendo e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libro, su autora y su épo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es: una colección de conferencias con una técnica de afirmaciones, negaciones y decisi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no es: un informe de resultados ni un experimento con grupo de compar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hacer con él: extraer una práctica concreta, aplicarla y anotar qué ocu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 como técnica cotidi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áfora central es el juego. Shinn dice que la vida es un juego y que hay que aprender a jugarlo; usa la imagen del boomerang para hablar de lo que se lanza y vuelve. Esa figura le permite hablar de causas y consecuencias sin entrar en física: una actitud tiñe lo que uno hace y cómo responden los demás. La metáfora es útil mientras se recuerde que es una metáfora. El problema empieza cuando se toma como un mecanismo que siempre regresa lo lanz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 como técnica cotidi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pieza es la palabra. Shinn trabaja con afirmaciones en presente, con negaciones de las ideas de carencia y con la sustitución de un pensamiento por otro. Una afirmación no es un deseo: es una frase que se dice como si lo que describe ya fuera cierto. Una negación no es un conjuro: es la renuncia a repetir una idea que se considera falsa. Y la sustitución es el paso práctico: cuando aparece el pensamiento de miedo, se cambia por la frase elegida. La tercera pieza, la que suele omitirse, es la decisión: Shinn pide actuar como si el resultado ya fuera cierto y seguir la intuición para dar el paso sigui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 como técnica cotidi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sin acto, la frase no sale del cuaderno. La parte de Shinn que se puede practicar empieza ahí, no en la repeti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shinn-tecnic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 como técnica cotidi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está la técnica y también su límite. La frase puede cambiar la atención y la disposición; la decisión cambia lo que ocurre. Lo que no se sostiene es el salto que atribuye a la frase el poder de producir el resultado sin la decisión. La fe, en la lectura de Shinn, es una forma de actuar con confianza: se comporta como si lo esperado ya estuviera en camino. Esa lectura es practicable. La otra, la que convierte la fe en una causa física, es una creencia que el libro no demuest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 como técnica cotidi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l centro es la única que produce un registro. Lo demás se puede leer como filosofía del libro, pero no como instrucción verificabl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shinn-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 como técnica cotidi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frase no reemplaza un tratamiento ni un plan de dinero: si el tema es salud o dinero, la práctica acompaña y no sustituye al profesion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comproba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pas, otra vez. La tradición dice quién lo afirmó y cuándo: Shinn, en 1925, dentro del Nuevo Pensamiento, con un libro de conferencias. La investigación ha estudiado fenómenos modestos que se parecen a una parte de la técnica: las instrucciones verbales pueden orientar la atención, el ensayo mental puede preparar una tarea y una frase elegida puede funcionar como señal para actuar. Nada de eso confirma que la palabra cree objetos; describe por qué una frase puede cambiar lo que haces. La práctica es lo que puedes registrar: la frase, el acto y lo que ocurri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comproba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s el que separa una práctica honesta de un folleto: el resultado depende de la acción, del contexto y de otras person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shinn-limi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comprobar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más delicado es la explicación del fracaso. Si la técnica no funciona, la versión fuerte del libro puede responder que faltó fe. Esa respuesta tiene un problema lógico: convierte cualquier resultado en confirmación. Si sale bien, fue la fe; si sale mal, fue la duda. Una idea que no puede fallar no se puede comprobar, y una práctica que culpa a la persona por no haber creído lo suficiente deja de ser una práctica y se vuelve un jui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se puede comprobar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responsable es más pequeña y más útil. Una frase puede servir para recordar lo que quieres hacer, para bajar el tono de una conversación o para empezar una tarea que evitas. Su efecto se mide en la conducta, no en el universo. Si la frase no cambia ninguna acción, no está haciendo nada, por más que se sienta bien repetir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frase en dos me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1: la llamada que se evi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debe llamar a un cliente para resolver un cobro y lleva una semana postergando la llamada. Cada vez que piensa en ello se dice: no voy a saber qué dec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1: la llamada que se evi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fras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hinn propondría sustituir la profecía por una afirmación breve en presente: puedo hacer esta llamada con claridad. No afirma que el cliente pagará; afirma una disposición que la persona puede soste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1: la llamada que se evi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lamar, escribe tres puntos: qué pasó, qué propone y qué necesita. Llama a una hora concreta. La frase sirve como señal; la preparación es lo que cambia la llam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1: la llamada que se evi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frase, la hora, lo que dijo y lo que respondieron. El resultado puede ser un pago, una prórroga o un no. En los tres casos tienes un dato sobre tu conducta y sobre la situ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2: la frase que sustituye al pla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repite cada mañana: el dinero fluye hacia mí. Le gusta la frase, pero no ha revisado sus gastos ni ha buscado trabajo en tres me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2: la frase que sustituye al pla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frase ha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le da una sensación de calma y también le permite no mirar lo que tendría que mirar. Ese es el riesgo: una afirmación puede aliviar la ansiedad y, al mismo tiempo, postergar la ac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2: la frase que sustituye al pla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frase en una acción verificable: revisar los gastos fijos, escribir dos ingresos posibles y dar un paso esta semana. La frase puede acompañar el paso, pero no lo sustit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frase en dos mesas · Ejemplo resuelto 2: la frase que sustituye al pla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hiciste y qué cambió en los números. La práctica no promete un resultado económico; promete que sabrás qué hiciste y qué ocurrió, que es lo único que permite correg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lectura y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una página. Arriba, los datos del libro: autora, año, título y la metáfora central. En el centro, una frase de Shinn que puedas parafrasear sin traicionarla y la acción concreta que esa frase implica. Abajo, el límite: qué parte de la frase es una creencia que no puedes comprobar. Esa ficha te permite leer el libro como lo que es, sin convertirlo en un método infalible ni en una pieza de muse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lectura y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un registro de cinco días con tres columnas: la frase que usaste, el acto que hiciste y lo que ocurrió. Al final, relee las tres columnas y decide si la frase te movió a algo. Si no movió nada, cámbiala o déjala como lectura. Si movió algo, ya tienes una práctica propia, con un límite claro y sin necesidad de creer que el universo obede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vierte Shinn en una técnica cotidia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teoría física sobre las ondas del pensamient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e: frases que se dicen, ideas que se niegan y decisiones que se toma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método de contabilidad para ordenar las finanzas personale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conjunto de rituales que solo se practican los doming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hinn propone que la fe se quede en el pensamiento y no pase a la a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 la técnica con lo qu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firm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eg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stitu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str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uncia a una idea de care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o de un pensamiento por ot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so que se da despué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ción de lo ocurri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rase breve en pres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lab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petir una frase en voz al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egar la idea de que no pue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cer la llamada pend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frase crea el resultado sin ac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qué ocurrió despué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fracaso se explica por falta de f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técnica de Shinn tal como se practic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frase que vas a deci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qué hiciste y qué ocurrió]]></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ar la idea que contradice la fras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 el paso que la frase impl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lectora anotó estas cinco frases sobre Shin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bro se publicó en 1925 y recoge conferencias de la autor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 casos están verificados con registros clínicos y seguimient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vierte la fe en una técnica de frases, negaciones y decisione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alabra repetida produce el resultado sin necesidad de actuar.]]></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autora trabajó como ilustradora antes de dedicarse a las conferenci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écnica de Shinn empieza por una ___ en presente, sigue con un ___ concreto y termina en un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lectura y la fras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lectura de una página y un registro de cinco días. En la ficha, anota autora, año, metáfora central, una frase parafraseada, la acción que implica y el límite que no puedes comprobar. En el registro, escribe cada día la frase, el acto y lo que ocurrió. Cierra con tres líneas: qué cambió en tu conducta, qué no cambió y qué conserv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no se convierte en una acción, no es una técnica: es un pensamiento repetido. La acción puede ser pequeña, pero tiene que ser observable. El registro no mide tu fe; mide lo que hicist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lectura y la frase · Memoria: el libro y su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ego de la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áfora cen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en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uncia a la c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 que se 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 que se actú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 lo ocur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Memoria: el libro y su técnic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7"/>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Shinn y qué publicó en 19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lustradora y conferencista estadounidense del Nuevo Pensamiento; publicó El juego de la vida y cómo jugarl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su metáfora centr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ida como un juego: lo que se lanza vuelve, como un boomera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ezas tiene su técni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firmación, negación, sustitución, decisión y regist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registr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ase, la idea que se sustituyó, el acto y lo que ocurri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sostien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lectura y la frase · Tarjetas de repaso antes de la lección och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palabra cree objetos y que el fracaso se explique siempre por falta de f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e Shinn es de dominio público y se lee completo en los archivos de abajo. La lección resume su planteamiento y separa la práctica de la creencia; no repite sus promesas ni presenta sus casos como pruebas. Las afirmaciones sobre atención, preparación y conducta se describen con prudencia y sin cifras. No hay en esta lección ningún estudio inventado, ningún dato personal y ninguna garantía de result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Florence+Scovel+Shinn"/>
              </a:rPr>
              <a:t><![CDATA[Project Gutenberg: obra de Florence Scovel Shin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exto de 1925 se lee completo y permite comprobar qué dice el libro y qué se le atribuy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The+Game+of+Life+and+How+to+Play+It"/>
              </a:rPr>
              <a:t><![CDATA[Internet Archive: edición de 1925]]></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digitalizaciones muestran el libro tal como circuló, con su portada y su fe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Shinn en su contexto: una ilustradora y conferencista que en 1925 convirtió la fe en una técnica de frases, negaciones y decisiones. Sabes qué parte del libro se puede practicar, cuál se queda como creencia y por qué la explicación del fracaso por falta de fe no se puede comprobar. Lo siguiente es el autor que llevó esta tradición al mercado del éxito: Napoleon Hill, en 193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7"/>
              </a:rPr>
              <a:t><![CDATA[Florence Scovel Shinn: el juego de la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sumir El juego de la vida sin repetir su promesa y tienes una frase con acción y registro. Siguiente lección: Napoleon Hill.]]></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ideas y al flujo de la técnica. Casi siempre el fallo está en quedarse en la frase y no pasar al acto, o en tomar un caso del libro por una prueb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2026-11-01T06:33:39Z</dcterms:created>
  <dcterms:modified xsi:type="dcterms:W3CDTF">2026-11-01T06:33:39Z</dcterms:modified>
  <dc:title>Florence Scovel Shinn: el juego de la vida</dc:title>
  <dc:description>Presentación editable del OA «Florence Scovel Shinn: el juego de la vida». Enlace: https://atraccion.lumbre.lat/object/atr-aut-r01-oa07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