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libro y su historia de orige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libro y su historia de orige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8]]></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crítica historiográfic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ector encuentra la historia de un empresario que empezó sin nada y atribuye su fortuna a una meta escrita. La escena es vívida y el lector quiere repet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persona existió y que su empresa creció. Eso no verifica la conversación, ni la causa que el empresario atribuye a su éxito, ni el criterio con el que Hill eligió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de la entrevista, la fecha, la lista de personas que intentaron lo mismo y el método para compararlas. Sin eso, la anécdota es un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r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de escribir la meta y revisarla; se descarta la idea de que el relato demuestre una ley. La anécdota puede inspirar sin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co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una meta de trabajo con plazo y la pega donde la ve cada día. Hasta ahí, hace lo que el libro pro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co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doctrina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repetición de la meta y la fe en ella producen el resultado. Esa parte no se puede verificar y no debe confundirse co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co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persona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ualiza su currículum, pide dos informes, agenda una conversación y revisa el plan cada viernes. Eso es lo que cambia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co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durante una semana qué acción hizo y qué respuesta recibió. Si no hay acciones, no hay nada que medir; si hay acciones, tienes datos para corregi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expediente de una págin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ill lo contó así, pero no hay un documento independiente que lo con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isión se conoce por el relato de Hill y por biografías que dependen de él. Decir que no está documentada no es decir que sea falsa: es decir que su estatus es el de una historia de origen, no el de un expediente. Las otras opciones afirman de más en direcciones o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ítica revisa la documentación de las entrevistas y la presentación de los resultados; no mide la eficacia del método ni afirma que no funcionara. Una cosa es que el expediente falte y otra es que el consejo no sirva: son afirmaciones distintas y conviene no mezcl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cargo de Carnegie → Relato del au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evista → Testimonio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n organizado → Consejo qu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ítica historiográfica → Revisión de archivos y biograf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sgo de supervivencia → Mirar solo a los que gan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expediente separa el relato, el testimonio y el consejo. La crítica historiográfica no es un material del libro: es la revisión que se hace de sus fuentes. El sesgo de supervivencia explica por qué la muestra del libro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e el libro se publicó en 1937 →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Hill contó lo del encargo de Carnegie →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lista completa de personas que entrevistó → Falt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libro propone escribir la meta →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las entrevistas ocurrieron como se relatan → Falt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método produjo el éxito de los entrevistados → Falt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visión no es entre verdad y mentira, sino entre lo que tiene registro y lo que se sostiene en el relato. La última frase es la más delicada: el libro muestra a los que llegaron, no a los que hicieron lo mismo y no llegaron. La sección 3 y la tabla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la escena tal como se cuenta → Preguntar quién lo sostiene y con qué registro → Buscar a quienes hicieron lo mismo y no llegaron → Decidir qué práctica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escena, después la fuente, luego el contraste y al final la decisión. Saltarse el tercer filtro es lo que convierte una anécdota en una regla: sin la muestra que falta, no se sabe si el método hizo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s cuatro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ill entrevistó a una muestra aleatoria que incluía a los que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ill no entrevistó a una muestra aleatoria ni incluyó a los que fracasaron: su muestra está seleccionada por el éxito. Y la comisión de Carnegie no está documentada en un archivo independiente. Las otras tres frases describen lo que la lección sostiene, incluida la fecha de 19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37 · definido · per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37, definido y persistencia: la fecha es histórica; el deseo definido y la persistencia son las partes del método que se pueden convertir en acciones y revisar. La creencia que el libro añade no se prueba co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expediente de una página sobre una anécdota de éxito y una hoja con tu meta en formato de plan. En el expediente, anota la escena, la fuente que cita el libro, la fuente independiente que encuentres y la práctica que conservas. En el plan, escribe qué quieres, para cuándo, qué sabes, qué te falta y los primeros tres pasos. Cierra con una línea: qué parte del libro vas a prob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expediente de una página · Memoria: el libro y su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expediente de una página · Memoria: el libro y su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blicó Hill en 19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nsa y hazte rico, un manual de éxito con principios prácticos y una historia de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sabe del encargo de Carneg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Hill lo contó así; no hay un documento independiente que lo con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movimient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eo definido, creencia, conocimiento y plan, y per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sgo de superviv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rar solo a los que llegaron y no a los que hicieron lo mismo y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la crítica historiográ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libro no ofrece el expediente que su historia de origen sug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8]]></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92" r:id="rId1"/>
    <p:sldLayoutId id="2482531093" r:id="rId2"/>
    <p:sldLayoutId id="2482531094" r:id="rId3"/>
    <p:sldLayoutId id="24825310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d3afccf86a4bd7643453b9818584cb30bb707e1ce3c6c8c1.jpg"/>
  <Relationship Id="rId3" Type="http://schemas.openxmlformats.org/officeDocument/2006/relationships/hyperlink" Target="https://atraccion.lumbre.lat/object/atr-aut-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atraccion.lumbre.lat/object/atr-aut-r01-oa08" TargetMode="External"/>
  <Relationship Id="rId4" Type="http://schemas.openxmlformats.org/officeDocument/2006/relationships/hyperlink" Target="https://atraccion.lumbre.lat/object/atr-aut-r01-oa08"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atraccion.lumbre.lat/object/atr-aut-r01-oa08" TargetMode="External"/>
  <Relationship Id="rId4" Type="http://schemas.openxmlformats.org/officeDocument/2006/relationships/hyperlink" Target="https://atraccion.lumbre.lat/object/atr-aut-r01-oa08"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atraccion.lumbre.lat/object/atr-aut-r01-oa08" TargetMode="External"/>
  <Relationship Id="rId4" Type="http://schemas.openxmlformats.org/officeDocument/2006/relationships/hyperlink" Target="https://atraccion.lumbre.lat/object/atr-aut-r01-oa08"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atraccion.lumbre.lat/object/atr-aut-r01-oa08"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archive.org/search?query=Think+and+Grow+Rich"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hyperlink" Target="https://dictionary.apa.org/survivorship-bia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8"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pole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l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n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z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origen del libro de 1937, su método y las críticas históricas a la forma en que presentó sus entrevistas y resultado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y hazte rico se publicó en 1937, después de un primer sistema de éxito y años de conferencias. Su historia de origen —el encargo de Andrew Carnegie— se conoce por el relato del propio Hill. Esta lección reconstruye cómo se armó el libro, qué propone su método y qué dice la crítica historiográfica sobre las entrevistas y los resultados que prese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apoleon hill · piensa y hazte rico · 1937 · crítica historiográfica · método · éxito · lectura crítica · fuen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i="1" strike="noStrike" sz="2100" spc="0" u="none" cap="none">
                <a:solidFill>
                  <a:srgbClr val="1B2438">
                    <a:alpha val="100000"/>
                  </a:srgbClr>
                </a:solidFill>
                <a:latin typeface="Calibri"/>
              </a:rPr>
              <a:t><![CDATA[Piensa y hazte rico]]></a:t>
            </a:r>
            <a:r>
              <a:rPr lang="en-US" strike="noStrike" sz="2100" spc="0" u="none" cap="none">
                <a:solidFill>
                  <a:srgbClr val="1B2438">
                    <a:alpha val="100000"/>
                  </a:srgbClr>
                </a:solidFill>
                <a:latin typeface="Calibri"/>
              </a:rPr>
              <a:t><![CDATA[ se publicó en 1937, en el final de la Gran Depresión, y se convirtió en uno de los libros de éxito más citados del siglo XX. Su historia de origen es famosa: Hill contó que Andrew Carnegie le había encargado, en 1908, entrevistar a los hombres más ricos de su época para encontrar una fórmula común. Esa historia se conoce por el relato del propio Hill. La lección reconstruye cómo se armó el libro, qué propone su método y qué dice la crítica historiográfica sobre la forma en que presentó sus entrevistas y sus resulta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Hill era un genio o un vendedor. Es qué se puede verificar de su historia de origen, qué parte del método se puede practicar y qué se sostiene solo en el relato del au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y su historia de ori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poleon Hill nació en 1883 en el suroeste de Virginia y murió en 1970. Trabajó como periodista, publicista y conferencista antes de dedicarse a escribir sobre el éxito. En 1928 había publicado ]]></a:t>
            </a:r>
            <a:r>
              <a:rPr lang="en-US" i="1" strike="noStrike" sz="2100" spc="0" u="none" cap="none">
                <a:solidFill>
                  <a:srgbClr val="1B2438">
                    <a:alpha val="100000"/>
                  </a:srgbClr>
                </a:solidFill>
                <a:latin typeface="Calibri"/>
              </a:rPr>
              <a:t><![CDATA[La ley del éxito]]></a:t>
            </a:r>
            <a:r>
              <a:rPr lang="en-US" strike="noStrike" sz="2100" spc="0" u="none" cap="none">
                <a:solidFill>
                  <a:srgbClr val="1B2438">
                    <a:alpha val="100000"/>
                  </a:srgbClr>
                </a:solidFill>
                <a:latin typeface="Calibri"/>
              </a:rPr>
              <a:t><![CDATA[, un curso extenso sobre liderazgo y organización; ]]></a:t>
            </a:r>
            <a:r>
              <a:rPr lang="en-US" i="1" strike="noStrike" sz="2100" spc="0" u="none" cap="none">
                <a:solidFill>
                  <a:srgbClr val="1B2438">
                    <a:alpha val="100000"/>
                  </a:srgbClr>
                </a:solidFill>
                <a:latin typeface="Calibri"/>
              </a:rPr>
              <a:t><![CDATA[Piensa y hazte rico]]></a:t>
            </a:r>
            <a:r>
              <a:rPr lang="en-US" strike="noStrike" sz="2100" spc="0" u="none" cap="none">
                <a:solidFill>
                  <a:srgbClr val="1B2438">
                    <a:alpha val="100000"/>
                  </a:srgbClr>
                </a:solidFill>
                <a:latin typeface="Calibri"/>
              </a:rPr>
              <a:t><![CDATA[, de 1937, es más breve, más directo y mucho más popular. Su formato de capítulos cortos y frases subrayables lo convirtió en un clásico del gén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y su historia de ori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storia de origen es parte del atractivo del libro. Hill contó que Carnegie lo había comisionado para entrevistar a los grandes empresarios de su tiempo y destilar una filosofía del logro. La comisión, el número de entrevistas y la lista de entrevistados se conocen por su relato y por biografías que dependen de él. No hay un archivo independiente que permita reconstruir esas conversaciones. Eso no vuelve falso el libro, pero cambia su estatus: es una doctrina con una historia de origen, no un informe con expedie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y su historia de ori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propone: una lista de principios prácticos, entre ellos el deseo definido, la fe, la autosugestión, el conocimiento especializado, la imaginación, el plan organizado y la persistencia.]]></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es: un manual de exhortación, escrito para convencer y mover a la acción, con ejemplos y anécdot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es: un experimento con grupo de comparación ni una teoría económica. No mide cuántas personas siguieron el método y no obtuvieron el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étodo: deseo, creencia, plan y persis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de Hill se puede ordenar en cuatro movimientos. Primero, definir el deseo: una meta concreta, con plazo y con un número si el número ayuda a precisarla. Segundo, sostener la creencia: repetir la meta, imaginarla y actuar como si fuera posible. Tercero, conseguir el conocimiento especializado y escribir un plan con pasos. Cuarto, persistir: revisar el plan, corregirlo y volver a intentarlo. Los cuatro movimientos están en el libro, y los cuatro se presentan con el mismo tono de certe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étodo: deseo, creencia, plan y persis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rimera caja: si el encargo no está documentado fuera del relato del autor, todo lo que sigue se lee como tradición, no como inform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ll-orige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étodo: deseo, creencia, plan y persis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s los movimientos tienen el mismo estatus. El deseo definido y el plan son consejo práctico: se pueden escribir y revisar. La persistencia es una conducta observable. La creencia es la pieza híbrida: puede ayudar a sostener la acción, pero el libro también le atribuye un efecto sobre lo que ocurre fuera de la persona. Esa parte es la que no pasó por una verificación independiente y la que conviene leer como tradi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étodo: deseo, creencia, plan y persis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la derecha no prueba que Hill mintiera: prueba que el libro no es un expediente. Es una distinción pequeña y decisiv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ll-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étodo: deseo, creencia, plan y persis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rítica historiográf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ítica historiográfica —la revisión de archivos, fechas y biografías que se ha hecho fuera de la escuela del autor— señala tres problemas en la forma en que Hill presentó su material. El primero es la comisión de Carnegie: no hay un documento independiente que la confirme, y las versiones del propio Hill no coinciden en todos los detalles. El segundo es la lista de entrevistas: no se puede reconstruir a quién entrevistó, cuándo ni con qué registro. El tercero es la presentación de los resultados: el libro cuenta casos de personas que llegaron, pero no compara con las que aplicaron consejos parecidos y no llega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rítica historiográf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filtros se pueden aplicar a cualquier libro de éxito. El orden importa: sin el tercero, la anécdota se convierte en regl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ll-filtr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rítica historiográf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con precisión qué significa esa crítica. No demuestra que Hill inventara cada entrevista ni que su método no sirva para nada. Señala algo más acotado y más importante para el lector: el libro no ofrece el expediente que su historia de origen sugiere. La autoridad de haber entrevistado a los grandes empresarios es parte del argumento, y esa autoridad no se puede verificar con las fuentes disponibles. Lo que queda es una doctrina con consejos útiles y un relato de origen que se sostiene en la palabra del aut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rítica historiográf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problema de método que no depende de los archivos: el sesgo de supervivencia. Hill mira a los que ganaron. Los que hicieron lo mismo y no ganaron no escriben libros ni conceden entrevistas. Sin esa mitad de la muestra, no se puede saber si el método hizo la diferencia o si solo describió a quienes ya habían llegado. El relato del ganador suena coherente porque se cuenta desde el final, cuando ya se sabe cómo termin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eer una anécd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1: la entrevista sin regist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ector encuentra la historia de un empresario que empezó sin nada y atribuye su fortuna a una meta escrita. La escena es vívida y el lector quiere repetir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1: la entrevista sin regist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ver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persona existió y que su empresa creció. Eso no verifica la conversación, ni la causa que el empresario atribuye a su éxito, ni el criterio con el que Hill eligió el ca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1: la entrevista sin regist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entrevista, la fecha, la lista de personas que intentaron lo mismo y el método para compararlas. Sin eso, la anécdota es un testimon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1: la entrevista sin regist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re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de escribir la meta y revisarla; se descarta la idea de que el relato demuestre una ley. La anécdota puede inspirar sin prob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2: la meta con pla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una meta de trabajo con plazo y la pega donde la ve cada día. Hasta ahí, hace lo que el libro prop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2: la meta con pla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doctrina aña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repetición de la meta y la fe en ella producen el resultado. Esa parte no se puede verificar y no debe confundirse con el pl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2: la meta con pla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persona ha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 su currículum, pide dos informes, agenda una conversación y revisa el plan cada viernes. Eso es lo que cambia la situ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una anécdota · Ejemplo resuelto 2: la meta con pla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durante una semana qué acción hizo y qué respuesta recibió. Si no hay acciones, no hay nada que medir; si hay acciones, tienes datos para corregir el pl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expediente de una pág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expediente breve sobre una anécdota del libro o de cualquier libro de éxito. Cuatro campos: la escena, tal como se cuenta; la fuente que el libro cita; la fuente independiente que existe, si existe; y la práctica que conservas después de separar el relato del consejo. Si el tercer campo queda vacío, escribe por qué: no toda anécdota tiene expediente, y saberlo es parte de la lectu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expediente de una pág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a segunda hoja con tu meta en formato de plan: qué quieres, para cuándo, qué sabes y qué te falta saber, cuáles son los primeros tres pasos y cómo vas a revisar el avance. Esa hoja es la parte del método que se puede probar. La creencia puede acompañarla; no la sustituy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no necesitas decidir si Hill fue un genio o un vendedor. Necesitas saber qué parte de su libro puedes poner a prueba esta semana y qué parte vas a dejar como relato, sin confundirla con un d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uede afirmar con las fuentes disponibles sobre el encargo de Carnegi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Carnegie lo firmó ante notario y se conserva el documen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ill lo contó así, pero no hay un documento independiente que lo confirm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ncargo fue una invención de los editores de 1937.]]></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arnegie entrevistó personalmente a todos los empresari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rítica historiográfica a Hill consiste en afirmar que su método no funcionó para nadi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libro con su estatu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cargo de Carnegi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revis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lan organiz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ítica historiográfic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sgo de supervivenci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stimonio sin regist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ejo que se puede prob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ión de archivos y biografí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ar solo a los que ganaro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lato del aut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se puede hacer co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verific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document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el libro se publicó en 1937]]></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Hill contó lo del encargo de Carnegi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lista completa de personas que entrevistó]]></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libro propone escribir la me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las entrevistas ocurrieron como se relata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método produjo el éxito de los entrevistado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filtros para leer una anécdota de éxi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la escena tal como se cuen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qué práctica se conserv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quién lo sostiene y con qué registr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a quienes hicieron lo mismo y no llegar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Hill.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ensa y hazte rico se publicó en 1937.]]></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ll entrevistó a una muestra aleatoria que incluía a los que fracasaro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ibro propone un plan organizado y una revisión periódic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misión de Carnegie está documentada en un archivo independ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rítica historiográfica cuestiona la verificabilidad de las entrevist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ibro se publicó en ___; su método pide un deseo ___, un plan y ___ para sostener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expediente de una págin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expediente de una página sobre una anécdota de éxito y una hoja con tu meta en formato de plan. En el expediente, anota la escena, la fuente que cita el libro, la fuente independiente que encuentres y la práctica que conservas. En el plan, escribe qué quieres, para cuándo, qué sabes, qué te falta y los primeros tres pasos. Cierra con una línea: qué parte del libro vas a probar esta sem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ampo de la fuente independiente queda vacío, no lo rellenes con una suposición: escribe qué falta y por qué. La ausencia de expediente también es un dato. Y si el plan no cabe en tres pasos concretos, todavía no es un pla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expediente de una página · Memoria: el libro y su expe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 defi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con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su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ción de la 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 si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ítica historiográ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arch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super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solo a los que gan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Memoria: el libro y su expedien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8"/>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blicó Hill en 19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y hazte rico, un manual de éxito con principios prácticos y una historia de orig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sabe del encargo de Carnegi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Hill lo contó así; no hay un documento independiente que lo confir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movimientos del méto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eo definido, creencia, conocimiento y plan, y persist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sgo de superviv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r solo a los que llegaron y no a los que hicieron lo mismo y fracasar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la crítica historiográf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expediente de una página · Tarjetas de repaso antes de la lección de Neville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libro no ofrece el expediente que su historia de origen sugi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los títulos de esta lección son históricos y se pueden consultar en las ediciones y los archivos de abajo. La obra de Hill es de 1937 y sigue protegida: aquí se parafrasea su tesis y no se reproduce su texto. La crítica se presenta como crítica historiográfica y no se le atribuyen citas ni nombres que no estén sostenidos por una fuente permitida. La lección no afirma eficacia económica ni terapéutica; afirma que una parte del consejo se puede probar con un registro propio y que otra parte es un relat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ink+and+Grow+Rich"/>
              </a:rPr>
              <a:t><![CDATA[Internet Archive: ediciones de Piensa y hazte ric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antiguas permiten ver el texto tal como circuló y comparar lo que Hill escribió con lo que se le atribuye.]]></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dictionary.apa.org/survivorship-bias"/>
              </a:rPr>
              <a:t><![CDATA[American Psychological Association: sesgo de supervivenci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e el sesgo que explica por qué la muestra de Hill está incompleta: solo se mira a quienes llegaron y no a quienes hicieron lo mismo y no llegar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Hill en su sitio: un periodista que en 1937 convirtió el éxito en una doctrina con método y una historia de origen que se sostiene en su propio relato. Sabes qué se puede verificar, qué falta y por qué la crítica historiográfica no es lo mismo que decir que nada sirve. Lo siguiente es un autor que no reclamó ciencia: Neville Goddard, que hizo de la imaginación una tesis mística y de la escena una técn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8"/>
              </a:rPr>
              <a:t><![CDATA[Napoleon Hill: piensa y hazt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origen del libro, separar el consejo del relato y pedir expediente a una anécdota. Siguiente lección: Neville Goddard.]]></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expediente y a la cascada de los cuatro filtros. Casi siempre el fallo está en tomar el relato de origen por un hecho documentado o en olvidar a quienes hicieron lo mismo y no llegaro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2026-11-01T06:33:39Z</dcterms:created>
  <dcterms:modified xsi:type="dcterms:W3CDTF">2026-11-01T06:33:39Z</dcterms:modified>
  <dc:title>Napoleon Hill: piensa y hazte rico</dc:title>
  <dc:description>Presentación editable del OA «Napoleon Hill: piensa y hazte rico». Enlace: https://atraccion.lumbre.lat/object/atr-aut-r01-oa08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