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Neville y cuál es su tesis»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Neville y cuál es su tesis»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Misticismo declarado frente a promesa de resultado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l asc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quiere un ascenso. Formula el deseo como un hecho: ya tengo el puesto. Construye una escena breve en la que su jefa le da la noti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l asc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imagina con detalles: la oficina, la voz, el apretón de manos. La sostiene unos minutos antes de dormir. La escena es coherente y breve, como pide Nevi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l asc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scena no actualiza el currículum, no pide retroalimentación ni pregunta qué falta para el puesto. Si se queda ahí, es un ensayo sin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l asc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la escena, escribe tres cosas que puede hacer esta semana y las hace. El registro anota qué hizo y qué respondió la jefa. La escena preparó la conversación; la conversación es la que puede cambiar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ena de la reconcil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quiere hablar con un hermano con el que no se habla desde hace meses. Imagina una conversación tranquila en la cocina de su m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ena de la reconcil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scena incluye el tono de voz, el tema y el momento en que se dan la mano. Al imaginarla, nota qué parte le resulta más difícil y qué quiere decir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ena de la reconcil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scena no reemplaza la llamada. La persona escribe un mensaje breve, propone un día y acepta que la respuesta puede ser no. La imaginación sirvió para ensayar, no para decidir por el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ena de la reconcil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imaginó, qué dijo y qué respondió el hermano. El resultado puede no ser la reconciliación; aun así, la práctica cambió lo que la persona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el guion de veinte segundos»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el guion de veinte segundos»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la imaginación es la facultad creadora y hay que asumir el sentimiento de lo des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eville sostiene que la imaginación es la facultad creadora y que el cambio ocurre cuando la persona asume el sentimiento de lo deseado. Su lectura de la Biblia es psicológica, no literal; la opción del subconsciente corresponde a Murphy, no a Neville; la de la voluntad que modifica la materia es una versión que él no plantea a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tres afir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eville la presentaba como una lectura mística de la Biblia y como una enseñanza religiosa. No la formuló como una hipótesis científica ni aportó un método de comprobación. Esa diferencia es la que permite leerlo como tradición sin confundirlo con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aginación → Facultad cre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cena → Instante que implica el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nsación → Vivir como si y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ión → Reescribir una escena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y y promesa → Distinción del propio Nevi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y la cascada separan la tesis, la técnica y el límite. La distinción entre ley y promesa es del propio Neville: le permite hablar de resultados en este mundo sin convertir su misticismo en una teoría cient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imaginación es Dios → Mística decl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Biblia es un drama psicológico → Mística decl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ribir una escena de veinte segundos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qué hiciste después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escena produce el hecho externo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ien no lo logra no imaginó bien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apas: la mística que Neville declara, la práctica que se puede escribir y la promesa que no se puede comprobar. La trampa es meter la promesa en la práctica: imaginar una escena no es lo mismo que afirmar que la escena crea el hecho. La tabla de las tres afirmacione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el deseo como hecho cumplido → Construir una escena breve y concreta → Sostener la sensación de que ya ocurrió → Actuar en la dirección de lo imag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deseo formulado como hecho, después la escena, luego la sensación y al final el acto. Neville se detiene en el tercer paso; el cuarto es el que permite saber si la práctica cambió algo fuera de la imag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escena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eville demostró con experimentos que la imaginación crea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eville no demostró nada con experimentos: presentó su enseñanza como mística. Y la investigación sobre ensayo mental describe efectos acotados en la preparación, no la creación de circunstancias externas. Las otras tres frases describen su biografía, su técnica y su marco de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aginación ·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maginación y escena: la primera es la tesis metafísica; la segunda es la técnica que se puede escribir y ensayar. La lección insiste en no confundir la una con la otra ni pedirle a la técnica la prueba de la 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guion de veinte segundos y un registro de cinco días. En el guion, escribe la escena con tres detalles sensoriales, la frase en presente que la resume y la acción que te sugiere para esta semana. En el registro, anota cada día qué imaginaste y qué hiciste. Cierra con tres líneas: qué cambió en tu conducta, qué no cambió y qué conser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el guion de veinte segundos · Memoria: la tesis y l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el guion de veinte segundos · Memoria: la tesis y l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tesis central de Nevi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imaginación es la facultad creadora; hay que asumir el sentimiento de lo des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consiste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instante breve, concreto y sensorial que implica que el deseo ya se cump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presentaba Neville su enseñ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una lectura mística de la Biblia, no como una teoría cient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prac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scena como preparación, con una acción y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escena produzca el hecho externo o que quien no lo logra no imaginó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1322" r:id="rId1"/>
    <p:sldLayoutId id="2482521323" r:id="rId2"/>
    <p:sldLayoutId id="2482521324" r:id="rId3"/>
    <p:sldLayoutId id="24825213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f7399632479a9e963fd7694f5f15e13ce45bcae94c1a6fd1.jpg"/>
  <Relationship Id="rId3" Type="http://schemas.openxmlformats.org/officeDocument/2006/relationships/hyperlink" Target="https://atraccion.lumbre.lat/object/atr-aut-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hyperlink" Target="https://atraccion.lumbre.lat/object/atr-aut-r02-oa01" TargetMode="External"/>
  <Relationship Id="rId4" Type="http://schemas.openxmlformats.org/officeDocument/2006/relationships/hyperlink" Target="https://atraccion.lumbre.lat/object/atr-aut-r02-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hyperlink" Target="https://atraccion.lumbre.lat/object/atr-aut-r02-oa01" TargetMode="External"/>
  <Relationship Id="rId4" Type="http://schemas.openxmlformats.org/officeDocument/2006/relationships/hyperlink" Target="https://atraccion.lumbre.lat/object/atr-aut-r02-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hyperlink" Target="https://atraccion.lumbre.lat/object/atr-aut-r02-oa01" TargetMode="External"/>
  <Relationship Id="rId4" Type="http://schemas.openxmlformats.org/officeDocument/2006/relationships/hyperlink" Target="https://atraccion.lumbre.lat/object/atr-aut-r02-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hyperlink" Target="https://atraccion.lumbre.lat/object/atr-aut-r02-oa01"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hyperlink" Target="https://archive.org/search?query=Neville+Goddard"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hyperlink" Target="https://pubmed.ncbi.nlm.nih.gov/?term=mental+rehearsal"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1"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vil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oddar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agin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2-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 tesis central de Goddard, su técnica de la escena y la diferencia entre su misticismo declarado y la promesa de result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ville Goddard (1905-1972) enseñó que la imaginación es la facultad creadora y que la persona cambia su situación cuando asume el sentimiento de lo deseado. Su técnica de la escena propone vivir en imaginación un instante que implique el cumplimiento. Esta lección separa su misticismo declarado de la promesa de resultados y traduce la escena a una práctica con registr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eville goddard · imaginación · técnica de la escena · misticismo · siglo xx · visualización · lectura crítica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ville Goddard (1905-1972) enseñó que la imaginación es la facultad creadora y que la forma de cambiar una situación es asumir el sentimiento de lo que se desea. Su técnica más conocida es la escena: un instante breve, concreto y sensorial que implica que el deseo ya se cumplió, vivido en imaginación antes de dormir. Neville presentó esa enseñanza como una lectura mística de la Biblia, no como una teoría científica. La lección separa las dos cosas: el misticismo declarado, que se puede leer como tal, y la promesa de resultados, que no se puede presentar como un hech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hay en Neville que se puede practicar y qué hay que dejar como mística? La escena se puede escribir y revisar; la tesis de que la imaginación crea el hecho externo es una afirmación metafísica que él mismo presentaba como t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Neville y cuál es su tesi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ville Goddard nació en Barbados en 1905 y llegó a Nueva York en 1922. Trabajó como bailarín y actor antes de dedicarse a dar conferencias. En sus relatos cuenta que aprendió de un maestro llamado Abdullah, y esa figura forma parte de su propia narrativa; no hay una biografía independiente que la documente con detalle. Publicó libros breves desde finales de los años treinta y dio conferencias en Nueva York y en Los Ángeles hasta poco antes de morir, en 197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Neville y cuál es su tesi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tesis central se puede resumir en una frase: la imaginación es la facultad creadora, y la persona cambia su situación cuando asume el sentimiento de lo que desea. Neville la formulaba en lenguaje religioso: decía que la imaginación es lo que las escrituras llaman Dios, y leía la Biblia como un drama psicológico, no como una crónica histórica. Esa lectura es su marco declarado. No la presentaba como una hipótesis que la ciencia pudiera probar, y conviene no presentarla así al leerlo.]]></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eville declara: su enseñanza es mística y su lectura de la Biblia es psicológi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Neville y cuál es su tesi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eville propone: una técnica de escena, sensación y revisión que se puede practica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eville relata: cambios en el trabajo, la vivienda o los vínculos en casos de alumnos. Son testimonios, no resultados medi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écnica de la esc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écnica tiene cuatro movimientos. Primero, elegir el deseo y formularlo como un hecho cumplido, no como una petición. Segundo, construir una escena breve —un instante, no una película— que implique ese cumplimiento: alguien te felicita, firmas un documento, entras en la casa. Tercero, entrar en la escena con los sentidos y sostener la sensación de que ya ocurrió, preferiblemente en un estado de somnolencia. Cuarto, volver al día y actuar en la dirección de lo imagin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écnica de la esc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caja convierte la escena en una práctica verificable: si no cambia lo que haces, solo cambió lo que imagin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neville-escen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écnica de la esc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tiene reglas que Neville repite: debe ser corta, concreta, en presente y vivida desde dentro, no desde fuera. No se imagina el camino ni los obstáculos; se imagina el momento en que el deseo ya está cumplido. Esa elección es coherente con su tesis: si la imaginación es la facultad creadora, lo que hay que cambiar es la imagen que la persona sostiene de sí misma y de su situación. La técnica también incluye la revisión: reescribir en imaginación una escena del día que salió mal, para no quedarse con esa vers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écnica de la esc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l centro no confirma a Neville: describe fenómenos parecidos. La diferencia entre parecerse y ser lo mismo es toda la lec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neville-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écnica de la esc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isticismo declarado frente a promesa de resulta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las dos cosas es el centro de esta lección. El misticismo es el marco que Neville declara: la imaginación como Dios, la Biblia como drama psicológico, la distinción entre la ley y la promesa. Se puede leer, discutir y apreciar como una posición religiosa. La promesa de resultados es otra cosa: la afirmación de que la escena produce el hecho externo. Esa afirmación no viene acompañada de un método de comprobación, y sus ejemplos son relatos de alumnos y de oyen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isticismo declarado frente a promesa de resulta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egundo recuadro es el misticismo declarado: Neville no esconde que interpreta. El cuarto es el que suele omitirse cuando se lo cita fuera de contex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neville-limit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isticismo declarado frente a promesa de resulta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psicológica ha estudiado fenómenos que se parecen a una parte de la técnica. El ensayo mental y la imaginería se usan en el aprendizaje de tareas motoras y en la preparación para situaciones que producen ansiedad; la evidencia sugiere efectos modestos y acotados, no la creación de circunstancias externas. Esa semejanza explica por qué la escena puede ayudar a preparar una conversación o a ensayar una entrevista. No confirma la tesis de que la imaginación produzca el hech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isticismo declarado frente a promesa de resulta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de mezclar las capas es doble. Primero, si el resultado no llega, la explicación puede culpar a la persona por no haber sentido bastante o por no haber imaginado bien; esa cláusula vuelve la teoría imposible de refutar. Segundo, la práctica puede sustituir la acción necesaria: en lugar de hacer la llamada, revisar el presupuesto o pedir ayuda médica, se repite la escena. La versión responsable conserva la escena como preparación y deja el resultado en manos de la acción, del contexto y de otras person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escena y el lu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escena y el lunes · Ejemplo resuelto 1: la escena del ascens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dese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quiere un ascenso. Formula el deseo como un hecho: ya tengo el puesto. Construye una escena breve en la que su jefa le da la notic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escena y el lunes · Ejemplo resuelto 1: la escena del ascens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esce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ina con detalles: la oficina, la voz, el apretón de manos. La sostiene unos minutos antes de dormir. La escena es coherente y breve, como pide Nevil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escena y el lunes · Ejemplo resuelto 1: la escena del ascens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no actualiza el currículum, no pide retroalimentación ni pregunta qué falta para el puesto. Si se queda ahí, es un ensayo sin ac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escena y el lunes · Ejemplo resuelto 1: la escena del ascens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lun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escena, escribe tres cosas que puede hacer esta semana y las hace. El registro anota qué hizo y qué respondió la jefa. La escena preparó la conversación; la conversación es la que puede cambiar al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escena y el lunes · Ejemplo resuelto 2: la escena de la reconciliac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dese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quiere hablar con un hermano con el que no se habla desde hace meses. Imagina una conversación tranquila en la cocina de su mad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escena y el lunes · Ejemplo resuelto 2: la escena de la reconciliac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esce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incluye el tono de voz, el tema y el momento en que se dan la mano. Al imaginarla, nota qué parte le resulta más difícil y qué quiere decir de verd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escena y el lunes · Ejemplo resuelto 2: la escena de la reconciliac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ac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no reemplaza la llamada. La persona escribe un mensaje breve, propone un día y acepta que la respuesta puede ser no. La imaginación sirvió para ensayar, no para decidir por el otr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escena y el lunes · Ejemplo resuelto 2: la escena de la reconciliac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imaginó, qué dijo y qué respondió el hermano. El resultado puede no ser la reconciliación; aun así, la práctica cambió lo que la persona hiz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guion de veinte segund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guion de veinte segundos. Escribe tres líneas: la escena, con tres detalles sensoriales; la frase en presente que la resume; y la acción que la escena te sugiere para esta semana. No escribas el resultado que esperas del mundo: escribe lo que harás tú. Ese guion se puede leer, ensayar y revisar sin necesidad de compartir la metafísica de Nevil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guion de veinte segund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un registro de cinco días con dos columnas: qué imaginaste y qué hiciste. Al final, compara. Si la escena no cambió ninguna acción, tienes una práctica de relajación o de enfoque, que puede valer por sí misma, pero no una prueba de que la imaginación cree el hecho. Si cambió una acción, tienes algo más útil: una manera de prepararte para lo que quieres hac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guion de veinte segund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inción importa porque Neville mismo separaba la ley de la promesa. Su misticismo se puede leer como una tradición religiosa; su técnica se puede practicar como preparación. Lo que no se puede hacer es presentar la segunda como si fuera la primera, ni pedirle a la escena lo que solo la acción y el contexto pueden d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guion de veinte segund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tesis central de Neville?]]></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imaginación es la facultad creadora y hay que asumir el sentimiento de lo deseado.]]></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voluntad consciente puede modificar la materia si se repite con suficiente fuerza.]]></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Biblia es un libro de historia y debe leerse literalmente.]]></a:t>
            </a:r>
          </a:p>
        </p:txBody>
      </p:sp>
      <p:sp>
        <p:nvSpPr>
          <p:cNvPr id="12" name=""/>
          <p:cNvSpPr txBox="1"/>
          <p:nvPr/>
        </p:nvSpPr>
        <p:spPr>
          <a:xfrm>
            <a:off x="666750" y="3762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subconsciente almacena los recuerdos de la infancia y hay que analizarl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guion de veinte segund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eville presentaba su enseñanza como una teoría científica ya verific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guion de veinte segund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significa en la enseñanza de Nevil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magin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e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ns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ey y promes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stante que implica el dese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ivir como si ya fue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escribir una escena del dí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stinción del propio Nevill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acultad creado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guion de veinte segund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cap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ística declara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imaginación es Di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Biblia es un drama psicológic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bir una escena de veinte segund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qué hiciste despué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escena produce el hecho extern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ien no lo logra no imaginó bie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guion de veinte segund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técnica de la escena tal como se practic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el deseo como hecho cumpli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tuar en la dirección de lo imaginad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truir una escena breve y concret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stener la sensación de que ya ocurri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guion de veinte segund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Neville.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eville nació en Barbados y llegó a Nueva York en 1922.]]></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eville demostró con experimentos que la imaginación crea los hecho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técnica usa una escena breve que implica el deseo cumplid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investigación sobre ensayo mental confirma que la escena crea circunstancias extern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ropio Neville presentaba su enseñanza como una lectura místic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guion de veinte segund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eville sostiene que la ___ es la facultad creadora y propone una ___ breve que implique el deseo cumpli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guion de veinte segundo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guion de veinte segundos y un registro de cinco días. En el guion, escribe la escena con tres detalles sensoriales, la frase en presente que la resume y la acción que te sugiere para esta semana. En el registro, anota cada día qué imaginaste y qué hiciste. Cierra con tres líneas: qué cambió en tu conducta, qué no cambió y qué conserv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escena no te sugiere ninguna acción, sigue siendo válida como práctica de calma o de enfoque, pero no la presentes como prueba de que la imaginación crea el hecho. La acción puede ser pequeña; tiene que ser observable.]]></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guion de veinte segundos · Memoria: la tesis y la técn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ultad cre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ante cumpl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vir como s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escribir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tic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o decl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no pro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guion de veinte segundos · Memoria: la tesis y la técnic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2-oa01"/>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guion de veinte segundos · Tarjetas de repaso antes de la lección de Murphy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tesis central de Nevil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guion de veinte segundos · Tarjetas de repaso antes de la lección de Murphy · Tarjeta 1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maginación es la facultad creadora; hay que asumir el sentimiento de lo dese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guion de veinte segundos · Tarjetas de repaso antes de la lección de Murphy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consiste la esce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guion de veinte segundos · Tarjetas de repaso antes de la lección de Murphy · Tarjeta 2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instante breve, concreto y sensorial que implica que el deseo ya se cumplió.]]></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guion de veinte segundos · Tarjetas de repaso antes de la lección de Murphy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presentaba Neville su enseñanz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guion de veinte segundos · Tarjetas de repaso antes de la lección de Murphy · Tarjeta 3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una lectura mística de la Biblia, no como una teoría científic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guion de veinte segundos · Tarjetas de repaso antes de la lección de Murphy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practic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guion de veinte segundos · Tarjetas de repaso antes de la lección de Murphy · Tarjeta 4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scena como preparación, con una acción y un regist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guion de veinte segundos · Tarjetas de repaso antes de la lección de Murphy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puede afirm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guion de veinte segundos · Tarjetas de repaso antes de la lección de Murphy · Tarjeta 5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escena produzca el hecho externo o que quien no lo logra no imaginó bi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obras de Neville siguen protegidas: aquí se parafrasea su tesis y no se reproduce su texto. Las fuentes de abajo permiten leer su propia formulación y consultar la investigación sobre ensayo mental e imaginería. La lección distingue lo que Neville declara como mística, lo que la psicología ha estudiado con efectos acotados y lo que se puede practicar con un registro. No afirma que la imaginación cree circunstancias externas ni presenta testimonios como pruebas.]]></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Neville+Goddard"/>
              </a:rPr>
              <a:t><![CDATA[Internet Archive: conferencias y ediciones de Neville Goddar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ermiten leer su propia formulación y comprobar qué presentaba como mística y qué como técnic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mental+rehearsal"/>
              </a:rPr>
              <a:t><![CDATA[PubMed: ensayo mental e imaginería]]></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úne revisiones sobre ensayo mental, imaginería y preparación de tareas; los efectos que describe son acotad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Neville en su marco: un conferencista que en el siglo XX hizo de la imaginación una tesis mística y de la escena una técnica. Sabes cuál es su tesis central, cómo se construye la escena y por qué su misticismo declarado no es lo mismo que una promesa de resultados. Lo siguiente es Joseph Murphy, que tradujo estas ideas al lenguaje del subconscien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1"/>
              </a:rPr>
              <a:t><![CDATA[Neville Goddard: la imagin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la tesis de Neville, escribir una escena con acción y distinguir su mística de una promesa. Siguiente lección: Joseph Murphy.]]></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afirmaciones y a la cascada del texto a la práctica. Casi siempre el fallo está en tomar la escena como prueba de la tesis o en olvidar la acción que ocurre despué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2026-11-01T03:50:49Z</dcterms:created>
  <dcterms:modified xsi:type="dcterms:W3CDTF">2026-11-01T03:50:49Z</dcterms:modified>
  <dc:title>Neville Goddard: la imaginación</dc:title>
  <dc:description>Presentación editable del OA «Neville Goddard: la imaginación». Enlace: https://atraccion.lumbre.lat/object/atr-aut-r02-oa01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