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Murphy y qué afirma su libr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Murphy y qué afirma su libr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Subconsciente: la misma palabra, dos mundos»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Subconsciente: la misma palabra, dos mundos»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técnica: impresión, repetición y sentimient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e prepar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y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na elige la frase «respondo con ejemplos concretos» y la repite tres minutos antes de dormir, durante una semana. La frase es corta, está en presente y describe un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e prepar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hace durant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dica veinte minutos a escribir tres situaciones de su trabajo y a practicar cómo las contaría. La afirmación no sustituye la preparación: la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e prepar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ocurre en la ent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con las historias pensadas y con menos ansiedad. No atribuye el resultado a una señal enviada al universo; lo atribuye a haber pract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vista que se prepara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ada día qué hizo y cómo se sintió. Al final decide conservar la frase porque le sirve de recordatorio, no porque le haya cambiado la s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íntoma que se interpreta como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és lleva tres semanas con un dolor de cabeza que no cede. Un conocido le dice que es resistencia y que repita afirmaciones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íntoma que se interpreta como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tradición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malestar es una impresión equivocada y que la fe correcta lo disuelve. Es una afirmación de Murphy y de su escuela,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íntoma que se interpreta como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correspon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er la calma y las prácticas que le ayuden a dormir, y consultar a un profesional de la salud. Ninguna afirmación reemplaza una valora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íntoma que se interpreta como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do empezó, qué lo alivia y qué le dijo el profesional. Ese registro es útil; el juicio sobre su f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 Murphy es una instancia que acepta impresiones y responde a la fe; el de la psicología es un conjunto de procesos que se estudian con métodos y se corrigen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rphy describe una instancia metafísica que recibe lo que se le imprime; la psicología estudia procesos como la memoria implícita o el automatismo, sin voluntad ni promesa. La primera opción confunde género con cronología; la tercera invierte la medición; la cuarta es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dos lec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rphy era ministro del Nuevo Pensamiento y escribió un libro devocional; no define trastornos ni propone un protocolo evaluable. Eso no lo invalida como lectura, pero cambia lo que se le pue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biografía del au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bconsciente en Murphy → Instancia que acepta lo que se le impri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consciente en psicología → Procesos fuera de la conciencia, estudiados con mé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firmación → Frase que se repite con atención y 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Anotación diaria de lo que haces y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lecturas tiene la primera pareja; la cascada del registro, la última. Si confundes las dos primeras, vas a pedirle al libro un diagnóstico que no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subconsciente acepta cualquier impresión con suficiente fe → Lo que afirma Murph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expectativa puede influir en la conducta y en cómo se percibe un síntoma → Lo que sostiene la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petir una frase por la noche reordena los acontecimientos externos → Lo que afirma Murph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atención selectiva hace que notes con más facilidad lo que te importa → Lo que sostiene la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enfermedad es un error de pensamiento que se corrige afirmando → Lo que afirma Murph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ensayo mental puede ayudar en tareas concretas, con efectos limitados → Lo que sostiene la psic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dos lectur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frase que describa una conducta → Definir la acción mínima que acompaña la frase → Anotar cada día qué hiciste y qué notaste → Comparar y decidir si la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la acción, después el registro y al final la lectura. Sin el tercer paso, la impresión sustituye a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prueba de siete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 libro de 1963 demuestra que el subconsciente cura cualquier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atribuye una demostración y una curación que el libro no ofrece; la cuarta convierte el fracaso en defecto personal, el mecanismo que la lección señala. Las otras tres describen lo que el text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63 · min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963 y ministro: la fecha y el oficio sitúan el libro en su género y explican por qué su vocabulario no es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prueba de siete días con una sola frase de Murphy traducida a conducta. Escribe la frase, la acción mínima y una tabla con tres columnas: día, qué hice, qué noté. Al final, tres líneas: qué cambió, qué no cambió y qué con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prueba de siete días · Memoria: las dos lecturas y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prueba de siete días · Memoria: las dos lecturas y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Joseph Murph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ministro del Nuevo Pensamiento que publicó en 1963 El poder de la mente subcons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firma sobre el subcons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cepta lo que se le imprime con repetición y sentimiento, sin distinguir lo verdadero de lo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es psicología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efine trastornos ni propone un protocolo evaluable; su autoridad era religiosa, no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se puede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cambia la atención, la preparación y la disposición a actuar, con un registro que lo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iesgo tiene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vertir el fracaso de la práctica en falta de fe y retrasar la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83" r:id="rId1"/>
    <p:sldLayoutId id="2482528484" r:id="rId2"/>
    <p:sldLayoutId id="2482528485" r:id="rId3"/>
    <p:sldLayoutId id="24825284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ab76d6f3b556cea3da6e59e95c9f0443238e96bb7ec522e1.jpg"/>
  <Relationship Id="rId3" Type="http://schemas.openxmlformats.org/officeDocument/2006/relationships/hyperlink" Target="https://atraccion.lumbre.lat/object/atr-aut-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atraccion.lumbre.lat/object/atr-aut-r02-oa02" TargetMode="External"/>
  <Relationship Id="rId4" Type="http://schemas.openxmlformats.org/officeDocument/2006/relationships/hyperlink" Target="https://atraccion.lumbre.lat/object/atr-aut-r02-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atraccion.lumbre.lat/object/atr-aut-r02-oa02" TargetMode="External"/>
  <Relationship Id="rId4" Type="http://schemas.openxmlformats.org/officeDocument/2006/relationships/hyperlink" Target="https://atraccion.lumbre.lat/object/atr-aut-r02-oa02"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atraccion.lumbre.lat/object/atr-aut-r02-oa02" TargetMode="External"/>
  <Relationship Id="rId4" Type="http://schemas.openxmlformats.org/officeDocument/2006/relationships/hyperlink" Target="https://atraccion.lumbre.lat/object/atr-aut-r02-oa02"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atraccion.lumbre.lat/object/atr-aut-r02-oa02"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archive.org/search?query=Joseph+Murphy+subconscious+mind" TargetMode="External"/>
  <Relationship Id="rId4" Type="http://schemas.openxmlformats.org/officeDocument/2006/relationships/hyperlink" Target="https://www.apa.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2"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Joseph]]></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rph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bconsc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el planteamiento de Murphy de 1963, su idea de mente subconsciente y por qué su lenguaje psicológico no equivale a psicología clínic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rphy publicó en 1963 un libro que sigue circulando: la mente subconsciente acepta lo que se le imprime con repetición y sentimiento. Aquí se resume su planteamiento, se separa su vocabulario psicológico del de la psicología clínica y se traduce una de sus técnicas a un registro de siete días que puedes revis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joseph murphy · subconsciente · nuevo pensamiento · autoayuda · psicología · afirmaciones · lectura crítica · 196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seph Murphy publicó en 1963 El poder de la mente subconsciente, un libro que sigue circulando de mano en mano y que muchas personas leyeron antes que cualquier manual de psicología. Su tesis es clara y su tono es amable: la mente consciente sería el jardinero y el subconsciente, la tierra que recibe lo que se siembr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no se trata de ridiculizar a quien lo lee ni de convertirlo en ciencia: se trata de ubicar el libro en su género, separar su vocabulario del de la psicología clínica y quedarse con la parte que se puede practicar y registr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vas a poder resumir su planteamiento en tres frases, explicar por qué «subconsciente» no significa lo mismo en las dos tradiciones y someter una de sus técnicas a una prueba de siete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un libro de 1963, escrito por un ministro y no por un psicólogo, sigue leyéndose? Porque ofrece un lenguaje sencillo para una experiencia real: repetir una idea cambia la atención, el ánimo y lo que una persona se anima a hacer. La pregunta útil no es si el libro es ciencia, sino qué parte de su promesa se sostiene cuando se traduce a conduc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Murphy y qué afirma su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oseph Murphy nació en Irlanda en 1898, emigró a Estados Unidos y se formó en el ámbito religioso: fue ministro de una iglesia del Nuevo Pensamiento, la Divine Science, y predicó durante décadas en California. No era psicólogo clínico ni médico, y conviene decirlo sin desprecio: su autoridad era espiritual, no sanitaria. El poder de la mente subconsciente apareció en 1963, cuando ya era un conferencista conocido, y debe leerse como lo que es: un libro devocional con forma de manual de v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Murphy y qué afirma su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tiene dos piezas. La primera: el subconsciente no razona ni distingue entre lo verdadero y lo falso; acepta lo que se le imprime con repetición y sentimiento, como la tierra acepta la semilla. La segunda: lo que una persona cree con suficiente constancia tiende a convertirse en su experiencia, porque el subconsciente organiza la conducta alrededor de esa creencia. Murphy lo llamaba la ley de la creencia. Son afirmaciones suyas, no resultados de un experime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Murphy y qué afirma su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l libro: una idea repetida con emoción se instala y termina gobernando hábitos, decisiones y la manera de interpretar lo que pa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no es: un tratado clínico. No define criterios diagnósticos, no distingue trastornos y no propone un método que otro profesional pueda replicar y evalu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retener: la repetición de una idea cambia la atención y la disposición a actuar; ese puente, y no la magia, es lo que esta lección exam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ubconsciente: la misma palabra, dos mun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sicología académica, la palabra inconsciente designa procesos que ocurren fuera de la conciencia: memoria implícita, automatismos, priming, sesgos de percepción. No es una persona interior que recibe órdenes ni una ley que concede deseos; es una categoría de procesos que se estudia con experimentos, se mide con tareas y se corrige cuando los datos no coinciden. La American Psychological Association la define en esos términos, sin voluntad ni inten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ubconsciente: la misma palabra, dos mun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fila es la que más importa: un modelo que promete cambiar la experiencia no se evalúa igual que uno que intenta explicar la conduc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rphy-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ubconsciente: la misma palabra, dos mund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bconsciente de Murphy pertenece a otro mundo: es una instancia metafísica, impersonal, que responde a la fe y a la impresión. Esa diferencia no es un detalle técnico; cambia lo que se puede esperar. Un modelo clínico sirve para diagnosticar y tratar casos concretos, y falla cuando no funciona. El de Murphy explica todo de antemano, y por eso mismo no se puede poner a prueba: si el resultado llega, confirma la fe; si no llega, la culpa es de la fe. Esa estructura conviene reconocerla sin descalificar a quien encuentra consuelo en el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ubconsciente: la misma palabra, dos mund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cotidiano ayuda. Si alguien repite «hablo con calma» antes de una reunión y luego prepara dos argumentos y respira antes de empezar, el resultado visible se explica por la preparación y por el estado con el que llegó. Si solo repite la frase y no prepara nada, lo más probable es que la reunión salga como siempre. La frase no cambia la sala; cambia a la persona que entra en ella, y a veces ni e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Subconsciente: la misma palabra, dos mund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Murphy escribió para acompañar a personas creyentes; esta escuela lo lee como tradición y no como tratami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écnica: impresión, repetición y sent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que Murphy propone es sencilla y cabe en una página. Se elige una frase corta, en presente y en primera persona; se busca un momento tranquilo, con frecuencia antes de dormir; se repite con atención y se le añade la sensación de que ya ocurrió; durante el día se actúa como si la idea fuera cierta. Su libro insiste en el sentimiento más que en la cantidad de repeticiones: una frase dicha con prisa, dice, no imprime 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écnica: impresión, repetición y sent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es la que Murphy afirma y la que la psicología no puede confirmar. La cuarta, en cambio, se puede registrar en la conduc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rphy-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écnica: impresión, repetición y sent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da a psicología, la práctica tiene tres efectos plausibles y modestos: orienta la atención hacia lo que se quiere hacer, reduce la activación antes de una situación difícil y aumenta la probabilidad de intentarlo. Ninguno de esos efectos requiere que el universo escuche. La investigación sobre ensayo mental e intenciones de implementación ha explorado procesos parecidos en tareas concretas, con resultados acotados; no hay base para afirmar que una frase cambie un examen, una enfermedad o el comportamiento de otra perso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técnica: impresión, repetición y sent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riesgos que conviene nombrar. El primero es la culpa: si nada cambia, la tradición tiene una respuesta lista —no creíste lo suficiente—, y esa respuesta convierte un límite del método en un defecto de la persona. El segundo es el retraso: usar la práctica para no consultar un síntoma o para no pedir ayuda económica puede empeorar el problema. La práctica se mantiene si acompaña; se retira si sustit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frase y el cuer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riteri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1: la entrevista que se prepara dos vec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y el mom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na elige la frase «respondo con ejemplos concretos» y la repite tres minutos antes de dormir, durante una semana. La frase es corta, está en presente y describe una conduc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1: la entrevista que se prepara dos vec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hace durante el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dica veinte minutos a escribir tres situaciones de su trabajo y a practicar cómo las contaría. La afirmación no sustituye la preparación: la recuer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1: la entrevista que se prepara dos vec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ocurre en la entrevi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con las historias pensadas y con menos ansiedad. No atribuye el resultado a una señal enviada al universo; lo atribuye a haber practic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1: la entrevista que se prepara dos vec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día qué hizo y cómo se sintió. Al final decide conservar la frase porque le sirve de recordatorio, no porque le haya cambiado la suer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2: el síntoma que se interpreta como falta de f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és lleva tres semanas con un dolor de cabeza que no cede. Un conocido le dice que es resistencia y que repita afirmaciones de salu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2: el síntoma que se interpreta como falta de f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tradición dir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malestar es una impresión equivocada y que la fe correcta lo disuelve. Es una afirmación de Murphy y de su escuela, no un diagnóst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2: el síntoma que se interpreta como falta de f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corresponde hac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la calma y las prácticas que le ayuden a dormir, y consultar a un profesional de la salud. Ninguna afirmación reemplaza una valoración médi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frase y el cuerpo · Ejemplo resuelto 2: el síntoma que se interpreta como falta de f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do empezó, qué lo alivia y qué le dijo el profesional. Ese registro es útil; el juicio sobre su fe, 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rueba de siete días con una sola frase. Elige una idea de Murphy que describa una conducta tuya, no un resultado externo: «hago la llamada que evito», «pido ayuda cuando me bloqueo», «duermo a la misma hora». Escríbela, define la acción mínima que la acompaña y anota cada día qué hiciste, qué notaste y qué evitaste. Al final compara: ¿cambió alguna conducta?, ¿cambió algo alrededor?, ¿qué parte de la frase se confirm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filtro de la lección: una técnica de 1963 se conserva si deja una huella observable, no si suena bien al repetirl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murphy-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rueba de siete dí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lectura es exigente y amable a la vez. Si la práctica te ayudó a actuar, consérvala aunque no puedas explicar por qué. Si no cambió nada en siete días, no concluyas que tienes poca fe: concluye que esa frase, en ese formato, no te sirve, y cambia el formato. Un libro de 1963 no tiene la obligación de funcionar en tu vida; tú tienes derecho a probarlo y decid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mejor la diferencia entre el subconsciente de Murphy y el inconsciente que estudia la psicologí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n la misma cosa, solo que Murphy la escribió en 1963 y la psicología la descubrió despué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 Murphy es una instancia que acepta impresiones y responde a la fe; el de la psicología es un conjunto de procesos que se estudian con métodos y se corrigen con da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 Murphy se mide con instrumentos y el de la psicología no.]]></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sicología clínica niega que existan procesos fuera de la concienc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ibro de Murphy de 1963 es un manual de psicología clínica con criterios diagnóstic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el uso que le da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bconsciente en Murphy]]></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consciente en psicolog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firm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cesos fuera de la conciencia, estudiados con méto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rase que se repite con atención y senti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ción diaria de lo que haces y ocurr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stancia que acepta lo que se le impr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afirma Murphy]]></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sostiene la psicolog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subconsciente acepta cualquier impresión con suficiente fe]]></a:t>
            </a:r>
          </a:p>
        </p:txBody>
      </p:sp>
      <p:sp>
        <p:nvSpPr>
          <p:cNvPr id="13" name=""/>
          <p:cNvSpPr txBox="1"/>
          <p:nvPr/>
        </p:nvSpPr>
        <p:spPr>
          <a:xfrm>
            <a:off x="514350" y="3333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expectativa puede influir en la conducta y en cómo se percibe un sínto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etir una frase por la noche reordena los acontecimientos externos]]></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atención selectiva hace que notes con más facilidad lo que te import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enfermedad es un error de pensamiento que se corrige afirmand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ensayo mental puede ayudar en tareas concretas, con efectos limitados]]></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ueba de siete días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frase que describa una conduc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y decidir si la conserv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finir la acción mínima que acompaña la fras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cada día qué hiciste y qué notas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sobre Murphy.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rphy fue ministro de una iglesia del Nuevo Pensamiento, no psicólogo clínic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 libro de 1963 demuestra que el subconsciente cura cualquier enfermedad.]]></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érmino subconsciente de Murphy no tiene el mismo uso que en la psicología académic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afirmación no funciona, la culpa es siempre de quien no tuvo suficiente f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práctica de afirmación puede cambiar la atención y la disposición, no el saldo del banc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rphy publicó su libro en ___ y lo escribió como ___ del Nuevo Pensamiento, no como psicólogo clíni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prueba de siete dí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prueba de siete días con una sola frase de Murphy traducida a conducta. Escribe la frase, la acción mínima y una tabla con tres columnas: día, qué hice, qué noté. Al final, tres líneas: qué cambió, qué no cambió y qué conserv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describe un resultado externo, conviértela en una conducta. La conducta se registra; el resultado externo, no. Y si a los siete días no cambió nada, eso también es un resultado: la frase no era la herramien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prueba de siete días · Memoria: las dos lecturas y la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rph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istro del Nuevo Pens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6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El poder de la mente subcons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consc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ncia que acepta impr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sic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s estudiados con mé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repetida con 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ropio de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Memoria: las dos lecturas y la prueb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2-oa02"/>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Joseph Murph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inistro del Nuevo Pensamiento que publicó en 1963 El poder de la mente subconsc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firma sobre el subconsc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cepta lo que se le imprime con repetición y sentimiento, sin distinguir lo verdadero de lo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es psicología clín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efine trastornos ni propone un protocolo evaluable; su autoridad era religiosa, no sanitar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se puede practic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cambia la atención, la preparación y la disposición a actuar, con un registro que lo comprueb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iesgo tiene la culp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prueba de siete días · Tarjetas de repaso antes de la lección siguiente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vertir el fracaso de la práctica en falta de fe y retrasar la ayuda profesion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una frase cambie un hecho externo ni cita estudios propios. Sitúa un libro de 1963 en su género, lo compara con el vocabulario de la psicología académica y propone un registro. Las obras de Murphy se consultan en ediciones escaneadas; las definiciones y los hallazgos se buscan en las fuentes de psicología que están abaj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Joseph+Murphy+subconscious+mind"/>
              </a:rPr>
              <a:t><![CDATA[Internet Archive: ediciones de Murphy]]></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texto de 1963 se consulta en ediciones escaneadas; sirve para verificar la idea sin copiar pasajes larg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de inconsciente, atención y expectativa para contrastar el vocabulario del libr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ensayo mental y expectativa]]></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sobre imaginería y expectativa; los efectos son acotados y no sostienen promesas de salu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Murphy en su sitio: un ministro del Nuevo Pensamiento que en 1963 propuso que el subconsciente acepta lo que se le imprime con repetición y sentimiento. Sabes por qué ese vocabulario no equivale al de la psicología clínica y tienes una prueba de siete días para separar la práctica del dogma. Lo siguiente es otro autor que también leyó un texto sagrado con ojos de cambio mental: Emmet Fox y el Sermón del Mo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2"/>
              </a:rPr>
              <a:t><![CDATA[Joseph Murphy: el poder del subconsc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a Murphy sin confundirlo con un psicólogo y probar una de sus frases con tu propio registro. Siguiente lección: Emmet Fox y el Sermón del Monte.]]></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dos lecturas y separa en voz alta una frase del libro en dos columnas: lo que afirma Murphy y lo que la psicología sostiene. Casi siempre el fallo está en pedirle al libro un diagnóstico que no puede d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2026-11-01T05:50:10Z</dcterms:created>
  <dcterms:modified xsi:type="dcterms:W3CDTF">2026-11-01T05:50:10Z</dcterms:modified>
  <dc:title>Joseph Murphy: el poder del subconsciente</dc:title>
  <dc:description>Presentación editable del OA «Joseph Murphy: el poder del subconsciente». Enlace: https://atraccion.lumbre.lat/object/atr-aut-r02-oa02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