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Fox y por qué el Serm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Fox y por qué el Serm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lee Fox en el Sermón»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lee Fox en el Sermó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llave de oro y la práctica del foc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se enf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discute con su hermano por una herencia. Lleva tres noches repitiendo la misma conversación en su cabeza y no due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se enf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iez minutos deja el problema y dirige la atención a una idea que la estabiliza: «puedo hablar sin ganar». No es una afirmación sobre el resultado; es una pausa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se enf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e al tema con una pregunta concreta: ¿qué necesito pedir y qué puedo ofrecer? Escribe dos puntos y llama a su hermano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se enf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i la pausa cambió el tono de la conversación y si llegaron a un acuerdo. El mérito es de la pausa y de la llamada, no de una ley del uni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versículo que se convierte e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ector encuentra en el Sermón una promesa de provisión y concluye que no necesita buscar trabajo porque ya está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versículo que se convierte e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Fox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texto describe un estado de confianza que cambia la manera de actuar, no una transferencia 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versículo que se convierte e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ertir una orientación espiritual en un sustituto de la acción. La confianza sin búsqueda no produce ingresos; produce tiemp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versículo que se convierte e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la lectura como fuente de calma y añadir una acción verificable: actualizar el currículum, hacer dos llamadas, registrar la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lee como un mapa de estados de conciencia y una guía para cambiar 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ox lee el Sermón como una descripción de estados interiores y una guía para corregir el pensamiento. No hace exégesis histórica, no lo convierte en contrato y no lo descarta: lo reinterpreta desde el Nuevo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echa y el género son históricos: 1934, un libro devocional del Nuevo Pensamiento. Su autoridad era espiritual, y por eso su vocabulario no equivale al de una disciplin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rmón del Monte → Texto de Mateo que Fox lee como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ienaventuranzas → Retratos de estados de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ración → Cambio de pensamiento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mostración → Resultado visible según su vocab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explica las cuatro parejas. La última es la más delicada: demostración suena a prueba, pero en Fox designa un resultado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bienaventuranzas describen estados interiores que se cultivan → Lectura de Fo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Sermón se estudia también como texto ético de su época → Lectura histórica o psic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oración cambia el pensamiento y con él la disposición → Lectura de Fo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reinterpretación de una situación modifica la emoción → Lectura histórica o psic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demostración es el resultado visible de la fe correcta → Lectura de Fo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atención sostenida a un texto puede modular el ánimo → Lectura histórica o psic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apa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iar el pasaje con su referencia → Anotar qué decía en su contexto → Escribir qué lee Fox en el pasaje → Definir una acción y registrarla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texto, después su contexto, después la interpretación y al final la acción. Si empiezas por la interpretación, ya no sabes qué estás interpre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lectura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ox demostró con experimentos que la oración cambia los hechos ext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ox no hizo experimentos ni afirmó haber demostrado nada sobre los hechos externos: su lenguaje es devocional. Las otras cuatro fras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34 · espir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34 y espiritual: la fecha y el género explican por qué su lectura no es histórica ni clínica. Esa distinción es la que permite usar su práctica sin comprar su meta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ágina de lectura activa con un pasaje breve del Sermón. Copia el texto con su referencia, escribe qué decía en su contexto, qué lee Fox en él, qué haces tú al respecto y qué no vas a prometerte. Durante siete días ejecuta una sola acción derivada de la lectura y anota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página de lectura activa · Memoria: el texto, el intérprete y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página de lectura activa · Memoria: el texto, el intérprete y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Emmet Fo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ministro irlandés del Nuevo Pensamiento que publicó El Sermón del Monte en 19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lee el Ser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un mapa de estados de conciencia y una guía para cambiar 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llave de 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áctica breve: dejar el problema por un intervalo y volver con otra di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emostración en su vocab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visible de la fe, no una prueba cient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eredó la autoayuda de Fo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stumbre de hablar de cambiar el pensamiento y de convertir un texto e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62" r:id="rId1"/>
    <p:sldLayoutId id="2482531563" r:id="rId2"/>
    <p:sldLayoutId id="2482531564" r:id="rId3"/>
    <p:sldLayoutId id="24825315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0cac270d3ec373524166fd158a95d95493c9225d22c7e701.jpg"/>
  <Relationship Id="rId3" Type="http://schemas.openxmlformats.org/officeDocument/2006/relationships/hyperlink" Target="https://atraccion.lumbre.lat/object/atr-aut-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hyperlink" Target="https://atraccion.lumbre.lat/object/atr-aut-r02-oa03" TargetMode="External"/>
  <Relationship Id="rId4" Type="http://schemas.openxmlformats.org/officeDocument/2006/relationships/hyperlink" Target="https://atraccion.lumbre.lat/object/atr-aut-r02-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hyperlink" Target="https://atraccion.lumbre.lat/object/atr-aut-r02-oa03" TargetMode="External"/>
  <Relationship Id="rId4" Type="http://schemas.openxmlformats.org/officeDocument/2006/relationships/hyperlink" Target="https://atraccion.lumbre.lat/object/atr-aut-r02-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hyperlink" Target="https://atraccion.lumbre.lat/object/atr-aut-r02-oa03" TargetMode="External"/>
  <Relationship Id="rId4" Type="http://schemas.openxmlformats.org/officeDocument/2006/relationships/hyperlink" Target="https://atraccion.lumbre.lat/object/atr-aut-r02-oa03"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hyperlink" Target="https://atraccion.lumbre.lat/object/atr-aut-r02-oa03"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hyperlink" Target="https://archive.org/search?query=Emmet+Fox+Sermon+on+the+Mount" TargetMode="External"/>
  <Relationship Id="rId4"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3"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me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x:]]></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m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r la lectura de Fox, su enfoque espiritual y su influencia en el lenguaje de la autoayuda posterior.]]></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lectura de Fox, su enfoque espiritual y su influencia en el lenguaje de la autoayuda posterior.]]></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met Fox leyó el Sermón del Monte como un manual espiritual: las bienaventuranzas describen estados mentales y la oración es un cambio de pensamiento. Se explica su lectura de 1934, su lugar en el Nuevo Pensamiento y cómo su vocabulario pasó a la autoayuda posterior, sin convertir una interpretación en prome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met fox · sermón del monte · nuevo pensamiento · autoayuda · espiritualidad · interpretación · lectura crítica · 19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met Fox publicó El Sermón del Monte en 1934, cuando el Nuevo Pensamiento ya tenía décadas de circulación y buscaba un lenguaje más cercano a la Biblia que a la física de follet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x no escribió un comentario académico: leyó el texto de Mateo como un manual de cambio mental, con las bienaventuranzas como descripciones de estados de conciencia y la oración como una operación del pensa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influencia se nota en el vocabulario de la autoayuda posterior, que aprendió de él a hablar de cambiar el pensamiento y de demostrar una idea. Al terminar vas a poder explicar su lectura, distinguirla de una exégesis histórica y aplicar una de sus prácticas sin convertirla en prom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ce Fox con un texto religioso? Lo trata como un mapa de estados mentales: no discute si el Sermón ocurrió así, sino qué cambia en quien lo lee de una manera determinada. Esa operación es la que heredó la autoayuda, y entenderla evita confundir una interpretación con un he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Fox y por qué el Serm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met Fox nació en Irlanda en 1886, se formó como ingeniero y se convirtió en ministro del Nuevo Pensamiento. En 1931 se trasladó a Nueva York, donde dirigió la Church of the Healing Christ y se hizo conocido por sus conferencias. El Sermón del Monte, de 1934, es su libro más leído; La llave de oro, un folleto breve, es la práctica que más se cita cuando se habla de él. Su autoridad era espiritual: hablaba como maestro religioso, no como historiador del cristianismo ni como psicólo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Fox y por qué el Serm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unto de partida es una convicción del Nuevo Pensamiento: el pensamiento es la causa de la experiencia y el texto sagrado es una guía para corregirlo. Fox no se detiene en la discusión filológica; le interesa qué estado mental describe cada pasaje y qué hace el lector con él. Esa lectura tiene una consecuencia clara: el Sermón deja de ser solo un código ético y se convierte en un método para cambiar la disposición interior.]]></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Fox propone: leer el Sermón como una descripción de estados de conciencia y usar la oración para cambiar el prop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Fox y por qué el Serm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u lectura no es: una exégesis histórica. No reconstruye el contexto de Galilea ni discute las fuentes del texto; tampoco es un tratado de psicologí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retener: la idea de que un texto puede orientar la atención y la conducta, siempre que no se confunda orientación con garant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lee Fox en el Serm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x lee las bienaventuranzas como retratos de un estado interior: la humildad, la compasión o la sed de justicia no serían premios que llegan desde fuera, sino condiciones que se cultivan. La oración, en su vocabulario, no es una petición a un interlocutor que decide: es un cambio de pensamiento que se sostiene hasta que la disposición cambia. Y llama demostración al resultado visible de esa corrección, una palabra que el Nuevo Pensamiento tomó de la ciencia y que suena a prueba sin ser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lee Fox en el Serm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fila es la trampa del vocabulario: llamar demostración a un resultado interior hace que suene a prueba sin serl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fox-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lee Fox en el Serm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está la línea que esta lección marca. Como lectura espiritual, la propuesta es coherente y puede ser valiosa para quien la practica. Como afirmación sobre el mundo, no se sostiene: no hay manera de comprobar que un estado mental cambie un hecho externo, y la palabra demostración no convierte una experiencia interior en evidencia pública. Distinguir las dos cosas no ataca la fe de nadie; protege al lector de pedirle al texto lo que el texto no puede d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lee Fox en el Serm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que sí existe es más modesta y va por otro camino: se ha estudiado cómo la reinterpretación de una situación cambia la emoción que produce, cómo la atención sostenida a un texto puede modular el ánimo y cómo un ritual breve ayuda a regular la incertidumbre. Nada de eso confirma la metafísica de Fox; todo eso explica por qué su práctica puede sentirse út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lee Fox en el Serm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lectura de Fox pertenece a la tradición espiritual; esta escuela la presenta como tal y no como terap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lave de oro y la práctica del fo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más citada de Fox es La llave de oro: cuando te enfrentes a una dificultad, deja de pensar en el problema durante un intervalo y dirige la atención a una idea que te sobrepase, como la bondad o la justicia. No se trata de negar el problema, sino de interrumpir el bucle que lo repite sin resolverlo. Después se vuelve a él con otra disposi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lave de oro y la práctica del fo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de Fox; la segunda se suele saltar. Sin el sentido literal, la interpretación se vuelve libre y nadie puede discutir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fox-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lave de oro y la práctica del fo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da a conducta, la instrucción es un cambio de foco con retorno. La psicología ha explorado algo parecido en el desenganche atencional y en la reevaluación: interrumpir la rumiación y volver con una pregunta distinta suele ser más útil que insistir en el mismo pensamiento. La diferencia con Fox es de estatus: él lo presenta como una ley espiritual; aquí se presenta como una práctica que se puede prob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lave de oro y la práctica del fo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señalar el límite. Cambiar de foco no resuelve un problema que requiere una decisión, una conversación o atención médica; solo te devuelve en mejores condiciones para enfrentarlo. Si la práctica se usa para no hablar de lo que duele, se convierte en evitación con lenguaje espirit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pausa y el versí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riteri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1: la discusión que se enfr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om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discute con su hermano por una herencia. Lleva tres noches repitiendo la misma conversación en su cabeza y no duer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1: la discusión que se enfr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lav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iez minutos deja el problema y dirige la atención a una idea que la estabiliza: «puedo hablar sin ganar». No es una afirmación sobre el resultado; es una pausa con direc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1: la discusión que se enfr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vue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 al tema con una pregunta concreta: ¿qué necesito pedir y qué puedo ofrecer? Escribe dos puntos y llama a su hermano al día sigu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1: la discusión que se enfr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i la pausa cambió el tono de la conversación y si llegaron a un acuerdo. El mérito es de la pausa y de la llamada, no de una ley del univer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2: el versículo que se convierte en presupuest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ectur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ector encuentra en el Sermón una promesa de provisión y concluye que no necesita buscar trabajo porque ya está resuel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2: el versículo que se convierte en presupuest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ox dirí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texto describe un estado de confianza que cambia la manera de actuar, no una transferencia de din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2: el versículo que se convierte en presupuest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rro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orientación espiritual en un sustituto de la acción. La confianza sin búsqueda no produce ingresos; produce tiempo per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pausa y el versículo · Ejemplo resuelto 2: el versículo que se convierte en presupuest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la lectura como fuente de calma y añadir una acción verificable: actualizar el currículum, hacer dos llamadas, registrar las respuest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ágina de lectura ac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ágina de lectura activa. Elige un pasaje breve del Sermón, cópialo con su referencia y escribe tres cosas: qué decía en su contexto, qué lee Fox en él y qué haces tú al respecto. Añade una cuarta línea con lo que no vas a prometerte. Durante siete días repite una sola acción derivada de esa lectura y anota qué ocurri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ágina de lectura ac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diferencia entre la segunda y la tercera caja: una idea escrita todavía no es una práctica; la acción con fecha sí.]]></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fox-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ágina de lectura ac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sirve para separar tres voces que suelen mezclarse: la del texto, la del intérprete y la tuya. Fox ofrece una lectura potente y coherente; no es la única y no es una prueba. Cuando las tres voces están separadas, puedes quedarte con la práctica sin firmar la metafísica, y puedes discrepar del intérprete sin perder lo que el texto te d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operación hace Fox con el Sermón del Mo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reconstruye históricamente para probar quién lo escribió.]]></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lee como un mapa de estados de conciencia y una guía para cambiar el pensamiento.]]></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interpreta como un contrato que garantiza resultados materiales.]]></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descarta como texto religioso y lo sustituye por psicolog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x publicó El Sermón del Monte en 1934 y lo presentó como una lectura espiritual, no como un tratado de psicolog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la lectura de Fox.]]></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rmón del Mo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ienaventuranz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r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mostr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tratos de estados de concienci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o de pensamiento sosten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ultado visible según su vocabular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xto de Mateo que Fox lee como gu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lectur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ectura de Fox]]></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ectura histórica o psicológ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bienaventuranzas describen estados interiores que se cultivan]]></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Sermón se estudia también como texto ético de su époc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oración cambia el pensamiento y con él la disposició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reinterpretación de una situación modifica la emo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demostración es el resultado visible de la fe correc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atención sostenida a un texto puede modular el ánim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lectura activa de un pasaj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el pasaje con su referenci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una acción y registrarla siete dí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qué decía en su contex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qué lee Fox en el pasaj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Fox.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ox publicó El Sermón del Monte en 1934.]]></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ox demostró con experimentos que la oración cambia los hechos externo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lectura de las bienaventuranzas es espiritual y no históric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alabra demostración en su vocabulario no equivale a prueba científi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 influencia se nota en el lenguaje de la autoayuda posteri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ox publicó El Sermón del Monte en ___ y lo leyó como un texto ___ antes que como un tratado de ét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ágina de lectura activ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ágina de lectura activa con un pasaje breve del Sermón. Copia el texto con su referencia, escribe qué decía en su contexto, qué lee Fox en él, qué haces tú al respecto y qué no vas a prometerte. Durante siete días ejecuta una sola acción derivada de la lectura y anota qué ocurri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el libro a mano, usa un pasaje breve de Mateo 5 a 7 y limita la parte de Fox a lo que recuerdes con certeza. La línea de lo que no te prometes es la más importante: ahí se mide si estás leyendo o vendiéndote una garantí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ágina de lectura activa · Memoria: el texto, el intérprete y l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món del Mo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de Ma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érprete espiri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 de su 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aventuran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s de con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lave de 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de cambio de f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interior, no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Memoria: el texto, el intérprete y la práctic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2-oa03"/>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Emmet Fox?]]></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inistro irlandés del Nuevo Pensamiento que publicó El Sermón del Monte en 193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lee el Serm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un mapa de estados de conciencia y una guía para cambiar el pensam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llave de o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áctica breve: dejar el problema por un intervalo y volver con otra disposi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emostración en su vocabular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visible de la fe, no una prueba científ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eredó la autoayuda de Fox?]]></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ágina de lectura activa · Tarjetas de repaso antes de la lección siguiente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stumbre de hablar de cambiar el pensamiento y de convertir un texto en méto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xplica una interpretación religiosa y la distingue de la exégesis histórica y de la psicología. No afirma que la oración cambie hechos externos ni cita experimentos propios. El libro de Fox se consulta en ediciones escaneadas; los estudios sobre atención, reevaluación y regulación emocional se buscan en las fuentes académicas que están abaj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Emmet+Fox+Sermon+on+the+Mount"/>
              </a:rPr>
              <a:t><![CDATA[Internet Archive: ediciones de Emmet Fox]]></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de 1934 se consulta en ediciones escaneadas; permite verificar la lectura sin copiar pasajes larg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de atención, reevaluación y regulación emocional para contrastar el vocabulario del autor.]]></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reevaluación y regulación emocional]]></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 sobre reinterpretación y emoción; sus efectos son acotados y no confirman afirmaciones espiritua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Fox en su sitio: un ministro del Nuevo Pensamiento que en 1934 leyó el Sermón del Monte como un mapa de estados interiores y convirtió la oración en una práctica de cambio mental. Sabes qué pertenece al texto, qué al intérprete y qué a tu registro, y tienes una página de lectura activa para no confundir orientación con garantía. Lo siguiente es un fenómeno muy distinto: Esther Hicks, Abraham y el marco de la vibr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3"/>
              </a:rPr>
              <a:t><![CDATA[Emmet Fox: el sermón del mo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lectura de Fox y separar el texto, la interpretación y tu práctica. Siguiente lección: Esther Hicks y Abraham.]]></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capas y separa un pasaje en tres columnas: lo que dice el texto, lo que lee Fox y lo que tú haces. Casi siempre el fallo está en tomar la interpretación del intérprete como si fuera el tex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2026-11-01T06:41:29Z</dcterms:created>
  <dcterms:modified xsi:type="dcterms:W3CDTF">2026-11-01T06:41:29Z</dcterms:modified>
  <dc:title>Emmet Fox: el sermón del monte</dc:title>
  <dc:description>Presentación editable del OA «Emmet Fox: el sermón del monte». Enlace: https://atraccion.lumbre.lat/object/atr-aut-r02-oa03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