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s Esther Hicks y qué es Abraham»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es Esther Hicks y qué es Abraham»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vibración, emoción y alineación»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vibración, emoción y alineació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analización declarada, no teorí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miro siente alivio cada vez que posterga una conversación con su socia. En el marco de Hicks, ese alivio sería una señal de aline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lectura cr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ivio también puede ser el premio de la evitación. Sentirse mejor no distingue entre avanzar y escon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evito y qué me cuesta evitar? Al responder, Ramiro ve que el alivio dura una tarde y la tensión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nversación que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conversación, pide una cita y registra qué pasó. La práctica sirve si devuelve el problema al mundo, no si lo maqu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ala emocional como brúj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na anota cada noche una palabra para su estado y otra para lo que hizo. No usa la escala para juzgarse: la usa para notar patr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ala emocional como brúj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bre que los días con más irritación son los que pasa sin salir y sin hablar con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ala emocional como brúj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estoy vibrando bajo», formula una hipótesis comprobable: si salgo a caminar y llamo a alguien, ¿cambia el registro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scala emocional como brúj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hace cinco días y compara. La mejora, si aparece, se atribuye a la caminata y a la llamada, no a una fuerza cós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su fuente es una canalización declarada y sus términos no se traducen a predicciones que puedan f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teoría se evalúa por predicciones contrastables; la canalización se apoya en la autoridad de una fuente que no se puede examinar. La edad del libro, el estudio de las emociones y los derechos de autor no son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 que se de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declaración de la autora sobre su experiencia. Se puede respetar como creencia y estudiar como fenómeno, pero no se puede comprobar con métodos empí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aham → Fuente no física que Hicks dice tra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bración → Señal emocional según su vocab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ineación → Coherencia entre deseo, pensamiento y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alización → Declaración de una fuente que no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xplica las tres primeras; la sección 3, la cuarta. Si confundes canalización con teoría, vas a pedirle predicciones a quien nunca las of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emoción indica si estás alineado con tu deseo → Marco de Abraham-Hick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estado de ánimo influye en la atención y en la conducta →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vibración atrae circunstancias semejantes → Marco de Abraham-Hick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reevaluación de una situación cambia la emoción que produce →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cción inspirada llega cuando hay alineación → Marco de Abraham-Hick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intenciones de implementación aumentan la probabilidad de actuar →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 que se declara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emoción que dominó el día → Escribir qué deseabas en ese momento → Anotar qué hiciste y qué evitaste → Responder si cambió alg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emoción, después el deseo, después la acción y al final la lectura. Sin el tercer paso, el diario es un desahogo, no un instr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malestar al pas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ísica ha demostrado que la vibración emocional atrae acontec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atribuye a la física algo que no afirma y convierte una metáfora en ley. Las otras cuatro describen lo que la lección sostiene, incluida la distinción entre éxito editorial y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físicas ·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físicas y vibración: la primera expresión define la fuente declarada; la segunda, el vocabulario con el que la autora describe la experiencia emo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y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diario de alineación laica de siete días. Cada noche anota la emoción dominante, lo que deseabas, lo que hiciste y lo que evitaste. Al final escribe tres líneas: qué notaste, qué cambió en tu conducta y qué parte del vocabulario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 diario de siete días · Memoria: el marco y su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 diario de siete días · Memoria: el marco y su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es Esther Hick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autora estadounidense nacida en 1948 que dice traducir a Abraham y publica desde los años dos m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Abraham en su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uente no física que ella declara traducir; no es una teoría que se pued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vibración en su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ñal emocional, no una magnitud física me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line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herencia entre deseo, pensamiento y emoción según su vocab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tudia el fenóm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su marco, su retórica, su comunidad y su mercado, sin validar la fuente sobre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60" r:id="rId1"/>
    <p:sldLayoutId id="2482535161" r:id="rId2"/>
    <p:sldLayoutId id="2482535162" r:id="rId3"/>
    <p:sldLayoutId id="24825351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c88abcb2d4e8b3b056b12cf078c89efa84fc127734081901.jpg"/>
  <Relationship Id="rId3" Type="http://schemas.openxmlformats.org/officeDocument/2006/relationships/hyperlink" Target="https://atraccion.lumbre.lat/object/atr-aut-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atraccion.lumbre.lat/object/atr-aut-r02-oa04" TargetMode="External"/>
  <Relationship Id="rId4" Type="http://schemas.openxmlformats.org/officeDocument/2006/relationships/hyperlink" Target="https://atraccion.lumbre.lat/object/atr-aut-r02-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atraccion.lumbre.lat/object/atr-aut-r02-oa04" TargetMode="External"/>
  <Relationship Id="rId4" Type="http://schemas.openxmlformats.org/officeDocument/2006/relationships/hyperlink" Target="https://atraccion.lumbre.lat/object/atr-aut-r02-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atraccion.lumbre.lat/object/atr-aut-r02-oa04" TargetMode="External"/>
  <Relationship Id="rId4" Type="http://schemas.openxmlformats.org/officeDocument/2006/relationships/hyperlink" Target="https://atraccion.lumbre.lat/object/atr-aut-r02-oa04"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atraccion.lumbre.lat/object/atr-aut-r02-oa04"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archive.org/search?query=Abraham+Hicks" TargetMode="External"/>
  <Relationship Id="rId4"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4"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h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ck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raham]]></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fenómeno de Abraham-Hicks, su marco de vibración y alineación y la razón por la que se presenta como canalización, no como teor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her Hicks dice traducir a Abraham, un grupo de entidades no físicas, y de ahí sale un marco de vibración y alineación que se volvió fenómeno editorial. Se describe qué afirma, cómo funciona su vocabulario y por qué se presenta como canalización declarada: un fenómeno cultural que se puede estudiar, no una teoría que se pueda comproba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her hicks · abraham-hicks · canalización · vibración · alineación · autoayuda · fenómeno editorial · lectura cr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her Hicks es una autora estadounidense nacida en 1948 que, junto con su esposo Jerry Hicks, publicó a partir de los años dos mil una serie de libros sobre lo que llama la ley de atracción. Su particularidad no es el tema, sino la fuente: ella afirma que traduce a Abraham, un grupo de entidades no físicas, y que esa voz le dicta las enseñanz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eclaración sitúa su obra fuera de la teoría y dentro de la literatura espiritual. Aquí se describe el fenómeno, se explica su marco de vibración y alineación y se marca con claridad qué se puede estudiar de él y qué no. Al terminar vas a poder resumir su propuesta sin adoptarla, reconocer su vocabulario y decidir con criterios propios qué parte te sirve como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importa cómo se presenta una idea? Porque una teoría se juzga por sus predicciones y una canalización se juzga por su coherencia interna y por lo que produce en quien la lee. Confundir las dos cosas es el error que esta lección evi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Esther Hicks y qué es Abraham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her Hicks nació en 1948 en Texas. Con su esposo Jerry Hicks construyó un catálogo de libros, audios y talleres que se volvió un fenómeno editorial: Pide y se te dará apareció en 2004, La ley de atracción en 2006 y El dinero y la ley de atracción en 2008. Su nombre circuló con la ola de El Secreto, el documental y el libro de Rhonda Byrne de 2006, aunque después se desvinculó de ese proyecto. El público que la sigue no es marginal: llena talleres y compra ediciones en varios idiom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Esther Hicks y qué es Abraham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de su enseñanza es la parte que no se puede verificar. Hicks afirma que desde mediados de los años ochenta traduce a Abraham, una agrupación de entidades no físicas, y que no entra en trance: escucha una voz y la pone en palabras. No presenta esto como una hipótesis que pueda comprobarse, sino como un hecho de su experiencia. Esta lección lo registra como una declaración de la autora, no como un dato sobre el mund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eclara: que la enseñanza proviene de una fuente no física y que la autora la tradu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es Esther Hicks y qué es Abraham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estudiar: el marco conceptual, el estilo retórico, la comunidad que lo recibe y el mercado que lo sostien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verificar: la existencia de Abraham ni la eficacia causal de la vibración sobre los acontecimien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vibración, emoción y aline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co de Hicks tiene cuatro piezas. Primera: cada deseo produce una vibración, una especie de señal emocional. Segunda: la emoción que sientes indica si estás cerca o lejos de eso que deseas; su escala emocional va del entusiasmo al abatimiento. Tercera: la alineación consiste en pensar y sentir de un modo que no contradiga el deseo. Cuarta: cuando hay alineación, aparece la acción inspirada, un impulso que se siente natural. La ley de atracción, en su versión, dice que lo semejante atrae lo semejante y que el punto de atracción es la mezcla de pensamiento y emo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vibración, emoción y aline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no se discute con evidencia porque no es una afirmación empírica; la tercera sí se puede probar, y ahí es donde el lector tiene algo que gan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ck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vibración, emoción y aline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ído como metáfora, el marco describe algo que la psicología también observa: el estado de ánimo orienta la atención, y la atención orienta lo que una persona intenta. Leído como física, no se sostiene: la vibración no es una magnitud medible, la escala emocional es una lista de palabras y no un instrumento, y no hay manera de conectar una emoción con un acontecimiento externo. Hicks no suele presentarlo como física, y ahí está la clave: es un vocabulario espiritual con préstamos del lenguaje científ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vibración, emoción y aline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réstamo tiene consecuencias. Hace que la propuesta suene técnica y difícil de discutir; también hace que el fracaso se explique por dentro —no estabas alineado— y no por el método. Es el mismo movimiento que la tradición usa desde el siglo XIX: convertir la falta de resultado en una tarea espiritu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vibración, emoción y aline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canalización es una declaración de la autora; esta escuela la estudia como fenómeno cultural y no valida su origen sobrenatur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nalización declarada, no te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se presenta como canalización y no como teoría? Porque una teoría se formula con proposiciones que pueden fallar y se contrasta con observaciones. La canalización, en cambio, se apoya en la autoridad de la fuente: no se discute con Abraham, se le cree o no. Eso no vuelve falsa la experiencia de quien la escucha; la vuelve otra clase de experiencia. Como fenómeno cultural, la obra de Hicks se puede estudiar con provecho: qué necesidades atiende, qué lenguaje usa, cómo construye comunidad y qué lugar ocupa en el mercado de la autoayu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nalización declarada, no te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es el corazón del marco y también su punto débil: una emoción no es una medida de distancia respecto de un dese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cks-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nalización declarada, no teor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lector, la consecuencia práctica es simple. No hace falta decidir si Abraham existe para aprovechar una parte del método: llevar un registro de lo que sientes, notar qué evitas y elegir un paso pequeño. Lo que sí conviene evitar es el salto de «me siento mejor» a «el universo me debe un resultado». El primero es un dato de tu experiencia; el segundo es una promesa que nadie puede firm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analización declarada, no teor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ñal de alerta que conviene tener a mano: cuando el marco se usa para explicar por qué otra persona está mal —está en baja vibración—, deja de ser una práctica y se convierte en un juicio. La lectura responsable es la que devuelve la atención a lo que uno hace, no la que diagnostica a los demá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alivio y la brúj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riteri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1: la conversación que se evi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mo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miro siente alivio cada vez que posterga una conversación con su socia. En el marco de Hicks, ese alivio sería una señal de aline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1: la conversación que se evi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lectura críti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ivio también puede ser el premio de la evitación. Sentirse mejor no distingue entre avanzar y esconde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1: la conversación que se evi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vito y qué me cuesta evitar? Al responder, Ramiro ve que el alivio dura una tarde y la tensión vu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1: la conversación que se evi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a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conversación, pide una cita y registra qué pasó. La práctica sirve si devuelve el problema al mundo, no si lo maquil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2: la escala emocional como brújul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na anota cada noche una palabra para su estado y otra para lo que hizo. No usa la escala para juzgarse: la usa para notar patr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2: la escala emocional como brújul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atr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bre que los días con más irritación son los que pasa sin salir y sin hablar con na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2: la escala emocional como brújul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hipótesi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estoy vibrando bajo», formula una hipótesis comprobable: si salgo a caminar y llamo a alguien, ¿cambia el registro de la noc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alivio y la brújula · Ejemplo resuelto 2: la escala emocional como brújul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hace cinco días y compara. La mejora, si aparece, se atribuye a la caminata y a la llamada, no a una fuerza cósm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 diario de alineación laica de siete días. Cada noche anota cuatro cosas: qué emoción dominó el día, qué deseabas, qué hiciste al respecto y qué evitaste. Al final responde tres preguntas: ¿noté algo que antes no veía?, ¿cambió alguna conducta?, ¿qué parte del marco me ayudó a nombrarlo? El diario no mide vibración; mide atención y ac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devuelve el marco al suelo: si el vocabulario no termina en una acción pequeña, se queda en explica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icks-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diario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uso honesto de un marco como el de Hicks: tomarlo como un vocabulario para observar lo que sientes y elegir un paso, no como una explicación del universo. Si el vocabulario te ayuda a actuar, consérvalo. Si te ayuda a esperar, cámbialo. Y si te hace sentir culpable por no estar alineado, déjalo: ninguna práctica que aumenta la culpa es una buena prácti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la propuesta de Hicks no se puede evaluar como una teoría científic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s demasiado nueva y todavía no hay tiempo de estudiarl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su fuente es una canalización declarada y sus términos no se traducen a predicciones que puedan fallar.]]></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ciencia no estudia las emocione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us libros están protegidos por derechos de aut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her Hicks presenta a Abraham como una fuente no física que ella traduce; esa afirmación es una declaración, no un resultado verificabl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definición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braham]]></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b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ine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naliz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ñal emocional según su vocabulari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herencia entre deseo, pensamiento y emo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laración de una fuente que no se puede verific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uente no física que Hicks dice traduc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el marc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co de Abraham-Hick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sicolog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emoción indica si estás alineado con tu dese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stado de ánimo influye en la atención y en la conduct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vibración atrae circunstancias semejant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eevaluación de una situación cambia la emoción que produ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cción inspirada llega cuando hay alineación]]></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intenciones de implementación aumentan la probabilidad de actuar]]></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diario de siete días tal como se lle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emoción que dominó el d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r si cambió alguna conduc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qué deseabas en ese momen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qué hiciste y qué evitas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Hick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icks afirma que traduce a Abraham, un grupo de entidades no físic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ísica ha demostrado que la vibración emocional atrae acontecimient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marco usa la emoción como señal y la alineación como coher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nalización no se puede verificar; se acepta o no como declara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éxito editorial de sus libros es un dato del mercado, no una prueba de la doctr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her Hicks dice que Abraham es un grupo de entidades ___ y su marco habla de ___ y aline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diario de siete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diario de alineación laica de siete días. Cada noche anota la emoción dominante, lo que deseabas, lo que hiciste y lo que evitaste. Al final escribe tres líneas: qué notaste, qué cambió en tu conducta y qué parte del vocabulario conserva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señales externas: busca cambios en lo que ves, lo que intentas y lo que evitas. Si el diario solo te hace sentir culpable, no es un instrumento: es una carg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diario de siete días · Memoria: el marco y su fu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her Hick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 que dice traducir a Abraha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aha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no física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emocional en su vocabul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ne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 entre deseo y e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n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nómeno edi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s y talleres con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Memoria: el marco y su fuent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2-oa04"/>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es Esther Hick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utora estadounidense nacida en 1948 que dice traducir a Abraham y publica desde los años dos m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Abraham en su ob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uente no física que ella declara traducir; no es una teoría que se pueda comprob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vibración en su marc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ñal emocional, no una magnitud física medi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line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herencia entre deseo, pensamiento y emoción según su vocabular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tudia el fenóme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diario de siete días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su marco, su retórica, su comunidad y su mercado, sin validar la fuente sobrenatur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fenómeno editorial y una declaración espiritual; no valida la fuente sobrenatural ni afirma que la emoción cambie acontecimientos externos. Los libros y grabaciones de Hicks se consultan en archivos y ediciones comerciales; las definiciones de emoción, atención y regulación se buscan en las fuentes académicas que están abaj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Abraham+Hicks"/>
              </a:rPr>
              <a:t><![CDATA[Internet Archive: Abraham-Hick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Grabaciones y ediciones que documentan el fenómeno editorial y su lenguaje.]]></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de emoción, atención y regulación para contrastar el vocabulario del marc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emoción y regul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sobre estado de ánimo y autorregulación; sus efectos son acotados y no validan la canaliz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fenómeno Abraham-Hicks en su sitio: una autora que declara traducir una fuente no física, un marco de vibración y alineación que funciona como vocabulario espiritual y un catálogo que se volvió fenómeno editorial. Sabes qué se puede estudiar y qué no, y tienes un diario para quedarte con la observación sin comprar la metafísica. Lo siguiente es Louise Hay y una relación entre pensamiento y cuerpo que exige más cuidado todav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4"/>
              </a:rPr>
              <a:t><![CDATA[Esther Hicks y Abraham]]></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escribir el fenómeno Abraham-Hicks sin validar su fuente y usar su vocabulario como práctica observable. Siguiente lección: Louise Hay.]]></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se declara y lo que se puede verificar. Casi siempre el fallo está en tratar la canalización como teoría o en confundir una emoción con una medida del univer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2026-11-01T07:41:27Z</dcterms:created>
  <dcterms:modified xsi:type="dcterms:W3CDTF">2026-11-01T07:41:27Z</dcterms:modified>
  <dc:title>Esther Hicks y Abraham</dc:title>
  <dc:description>Presentación editable del OA «Esther Hicks y Abraham». Enlace: https://atraccion.lumbre.lat/object/atr-aut-r02-oa04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