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5]]></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Louise Hay y qué propuso»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ién fue Louise Hay y qué propus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aut-r02-oa0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afirmación para el dolor de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repite cada mañana: «Mi cabeza está en calma». La frase es agradable y no dice nada sobre la causa d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afirmación para el dolor de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Hay dir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e el dolor tiene una causa mental y que la afirmación la corrige. Esa lectura convierte una frase de bienestar en u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afirmación para el dolor de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lectura pru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dolor de cabeza tiene muchas causas. La frase puede ayudar a bajar la tensión y a notar disparadores, pero si el dolor es intenso, nuevo o persistente, hay que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afirmación para el dolor de cab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intensidad, qué hiciste y si consultaste. Si la frase no cambia ninguna conducta de cuidado, no está haciendo nada por el d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bulto que se interpreta como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libro afirma que un bulto aparece por resentimiento acumulado y que se disuelve perdonando. La frase es impactante y no viene acompañada de ningú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bulto que se interpreta como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persona lo cree, puede dejar de revisarse o sentir que el bulto es su culpa. El retraso de una consulta es el daño más concreto de es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bulto que se interpreta como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onduct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cudir a un profesional de la salud para que evalúe el bulto. La afirmación, si se usa, acompaña la espera y el cuidado, no reemplaza la eval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bulto que se interpreta como e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fi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la frase, la creencia que la sostiene y la acción de cuidado. Si la acción no incluye una consulta, la ficha está in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ficha de límite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Hay sostuvo que el cuerpo responde a las creencias; esta lección conserva la afirmación como apoyo y rechaza que explique o trate una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sostenía que el cuerpo responde a lo que crees y usaba afirmaciones para cambiar la relación contigo. Eso es tradición. La lección conserva la práctica como apoyo y rechaza que una frase explique o trate una enfermedad. Las otras opciones le atribuyen una formación médica que no tenía, niegan el papel de la enfermedad o borran la creencia que ella sí sostu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 que se puede soste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5]]></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cción afirma lo contrario: la afirmación puede acompañar el cuidado, pero no sustituye el diagnóstico ni el tratamiento. Cuando el tema es salud, la práctica se detiene y se deriva a un profesio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descar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5]]></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firmación → Frase en presente que se rep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rabajo del espejo → Decirla mirándote a los o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usa emocional → Creencia de Hay, no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rivación → Acudir a un profesional de la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y el flujo separan la práctica de la creencia. El trabajo del espejo es una práctica; la causa emocional es una creencia; la derivación es la conducta que corta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cuerpo responde a lo que crees → Tradición d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estrés influye en cómo vives un malestar → Lectura pru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da enfermedad tiene una causa emocional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petir una frase puede cambiar tu disposición → Lectura pru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pensamiento cura el cáncer → No se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s afirmaciones se dicen frente al espejo → Tradición d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 que se puede sostener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tar el síntoma y describirlo sin interpretarlo → Consultar a un profesional si persiste o preocupa → Elegir una frase que acompañe el cuidado, no que lo sustituya → Registrar qué hiciste y qué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describe el síntoma, después se consulta si persiste o preocupa, luego se elige la frase como apoyo y al final se registra. La frase nunca va antes de la consulta cuando el síntoma es la señal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cadena que hay que cor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Hay era médica y basó sus afirmaciones en ensayos clín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no era médica ni basó su obra en ensayos clínicos, y culpar al enfermo por no repetir suficiente es exactamente el riesgo que la lección señala. Las otras tres frases describen lo que la lección sí sostiene, incluida la fecha de 198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reencias ·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reencias y espejo: la práctica consiste en decir una frase en presente mirándote a los ojos. El límite es que esa práctica no diagnostica ni trata una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afirmación al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aut-r02-oa0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ficha de límites de una página. Escribe una frase de Hay con el libro y el año; en dos columnas, qué afirma la autora y qué se puede sostener sin salir de la evidencia disponible; abajo, qué harás si el tema toca tu cuerpo y a quién acudirás. Termina con una línea: qué parte de la frase conservas y con qué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ficha de límites · Memoria: la práctica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ficha de límites · Memoria: la práctica y sus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ién fue Louis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critora y conferencista del Nuevo Pensamiento, autora de Usted puede sanar su vida (198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trabajo del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r una afirmación en presente mirándote a los ojos y observar qué s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rte de su obra exige adver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lista de causas emocionales de las enfermedades y cualquier promesa de cu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culpa en la cadena d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eja de la consulta y retrasa el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nserva de Ha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práctica de la frase como apoyo y la autoaceptación; no la explicación de la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aut-r02-oa0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23" r:id="rId1"/>
    <p:sldLayoutId id="2482531124" r:id="rId2"/>
    <p:sldLayoutId id="2482531125" r:id="rId3"/>
    <p:sldLayoutId id="248253112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cad11c6d8b32cdb242195bf36debd47fa15bf0d76ccf64d1.jpg"/>
  <Relationship Id="rId3" Type="http://schemas.openxmlformats.org/officeDocument/2006/relationships/hyperlink" Target="https://atraccion.lumbre.lat/object/atr-aut-r02-oa05"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hyperlink" Target="https://atraccion.lumbre.lat/object/atr-aut-r02-oa05" TargetMode="External"/>
  <Relationship Id="rId4" Type="http://schemas.openxmlformats.org/officeDocument/2006/relationships/hyperlink" Target="https://atraccion.lumbre.lat/object/atr-aut-r02-oa05"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hyperlink" Target="https://atraccion.lumbre.lat/object/atr-aut-r02-oa05" TargetMode="External"/>
  <Relationship Id="rId4" Type="http://schemas.openxmlformats.org/officeDocument/2006/relationships/hyperlink" Target="https://atraccion.lumbre.lat/object/atr-aut-r02-oa05"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hyperlink" Target="https://atraccion.lumbre.lat/object/atr-aut-r02-oa05" TargetMode="External"/>
  <Relationship Id="rId4" Type="http://schemas.openxmlformats.org/officeDocument/2006/relationships/hyperlink" Target="https://atraccion.lumbre.lat/object/atr-aut-r02-oa05"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hyperlink" Target="https://atraccion.lumbre.lat/object/atr-aut-r02-oa05"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hyperlink" Target="https://www.who.int/es/health-topics/mental-health" TargetMode="External"/>
  <Relationship Id="rId4" Type="http://schemas.openxmlformats.org/officeDocument/2006/relationships/hyperlink" Target="https://www.apa.org/topics/stress"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aut-r02-oa05"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ui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H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firmacion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rp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aut-r02-oa05"/>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umir la obra de Hay, su uso de afirmaciones y las advertencias necesarias cuando se relaciona el pensamiento con la enferme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uise Hay convirtió las afirmaciones en una práctica doméstica: frases en presente, repetidas frente al espejo, para cambiar la relación con uno mismo. Su obra tiene una parte practicable y una parte que exige advertencia: la lista de causas emocionales de las enfermedades. Esta lección separa las dos, explica por qué un síntoma no se trata con una frase y deja una ficha de límites como producto.]]></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ouise hay · afirmaciones · trabajo del espejo · nuevo pensamiento · salud · enfermedad · autoayuda · lectura crític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uise Hay (1926-2017) fue una de las autoras más leídas del Nuevo Pensamiento. Su libro más conocido, Usted puede sanar su vida, apareció en 1984 y convirtió las afirmaciones en una práctica doméstica: frases en presente, repetidas frente al espejo, para cambiar la relación con uno mismo. La idea tiene una parte que se puede practicar y una parte que exige advertencia: la relación entre pensamiento y enfermedad. Al terminar vas a poder resumir su propuesta, usar una afirmación con límites y explicar por qué un síntoma no se trata con una fr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ónde termina una práctica de autoafirmación y empieza una afirmación peligrosa sobre la enfermedad? La frontera no es el entusiasmo: es la derivación a un profesional cuando el tema es sal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Louise Hay y qué propu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nació en 1926 y murió en 2017. No era médica ni investigadora: era escritora y conferencista, y fundó una editorial, Hay House, desde la que difundió su obra y la de otros autores del género. Su libro de 1984 reúne ejercicios de autoaceptación, trabajo con el espejo y afirmaciones. El éxito del libro la convirtió en una de las voces más citadas de la autoayuda, y esa posición es la que conviene entender: una autora influyente, no una autoridad clínic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Louise Hay y qué propu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tesis central puede resumirse así: la forma en que te hablas y lo que crees de ti influye en cómo vives, en tus decisiones y en tu relación con tu cuerpo. Hay sostenía que muchas dolencias tenían una causa emocional y que cambiar el pensamiento podía cambiar el cuerpo. La primera parte describe una influencia real y estudiada; la segunda es una creencia de su obra que no se puede afirmar como hech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Hay escribió: las afirmaciones y el trabajo del espejo sirven para cambiar la relación que tienes conti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ién fue Louise Hay y qué propu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puede conservar: una frase breve puede ayudarte a notar tu diálogo interno y a elegir una conducta de cuidad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se sostiene: que una enfermedad tenga una causa emocional única o que una afirmación pueda diagnosticarla o tratar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afirmación y el espe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del espejo es la práctica más conocida de Hay. Consiste en mirarte a los ojos y decir una frase en presente, en voz alta, y observar qué pasa: si la frase te resulta creíble, indiferente o falsa. El objetivo no es forzar una emoción sino detectar la resistencia. Hay proponía empezar por frases de aceptación básica y avanzar hacia afirmaciones más específic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afirmación y el espe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si la afirmación no cambia ninguna conducta de cuidado, se queda en un ritual agradable. Eso no es un fracaso, pero tampoco es un tratamient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ay-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afirmación y el espe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la práctica no se vuelva una consigna, conviene escribir la frase, decirla durante una semana y anotar tres cosas: qué sentiste, qué hiciste después y qué ocurrió. Una afirmación que no cambia ninguna conducta de cuidado se queda en un ritual agradable; eso no es un fracaso, pero tampoco es un tratamiento. La práctica se juzga por lo que deja, no por lo que prome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ensamiento y enfermedad: la adver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rte más delicada de la obra de Hay es la que relaciona el pensamiento con la enfermedad. En su libro aparece una lista de dolencias con su supuesta causa emocional: la enfermedad como mensaje, el resentimiento como origen de un tumor, la crítica como origen de un dolor. Esa lista es una creencia de la autora, no un hallazgo clínico. Esta lección no afirma que el pensamiento cause una enfermedad ni que una afirmación la cu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ensamiento y enfermedad: la adver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fila tres es la más importante: convertir un síntoma en un mensaje moral es lo que convierte una creencia en un riesgo. Ninguna tabla de causas emocionales sustituye una consul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ay-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ensamiento y enfermedad: la adver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enfermedades tienen causas múltiples: biológicas, ambientales, sociales y psicológicas. La psicología influye en cómo se vive un malestar, en la disposición a buscar ayuda y en la adherencia a un tratamiento; no explica por sí sola todos los diagnósticos. Confundir esa influencia con una causa única es el error que convierte una idea útil en un riesg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ensamiento y enfermedad: la adver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tres es el que hay que vigilar en cualquier libro de afirmaciones: si el fracaso se explica por falta de fe, la persona enferma queda culpada y sol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aut-hay-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Pensamiento y enfermedad: la advert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tiene una cadena concreta. Si una persona cree que su enfermedad es culpa de sus pensamientos, puede sentir vergüenza, ocultar el síntoma y retrasar la consulta. La culpa no cura: aleja de quien puede diagnosticar. Por eso, cuando el tema es salud, la práctica se detiene y se deriva. Una afirmación puede acompañar el cuidado; nunca lo sustituye.]]></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practicar la frontera.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afirmación para el dolor de cabez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repite cada mañana: «Mi cabeza está en calma». La frase es agradable y no dice nada sobre la causa del dolo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afirmación para el dolor de cabez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Hay dirí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dolor tiene una causa mental y que la afirmación la corrige. Esa lectura convierte una frase de bienestar en un diagnóstic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afirmación para el dolor de cabez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lectura prud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olor de cabeza tiene muchas causas. La frase puede ayudar a bajar la tensión y a notar disparadores, pero si el dolor es intenso, nuevo o persistente, hay que consu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1: la afirmación para el dolor de cabez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regist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intensidad, qué hiciste y si consultaste. Si la frase no cambia ninguna conducta de cuidado, no está haciendo nada por el dolo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bulto que se interpreta como emoción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ibro afirma que un bulto aparece por resentimiento acumulado y que se disuelve perdonando. La frase es impactante y no viene acompañada de ningún diagnóstic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bulto que se interpreta como emoción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riesg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ersona lo cree, puede dejar de revisarse o sentir que el bulto es su culpa. El retraso de una consulta es el daño más concreto de esa lect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bulto que se interpreta como emoción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onducta correc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udir a un profesional de la salud para que evalúe el bulto. La afirmación, si se usa, acompaña la espera y el cuidado, no reemplaza la evalu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el bulto que se interpreta como emoción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fich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frase, la creencia que la sostiene y la acción de cuidado. Si la acción no incluye una consulta, la ficha está incomple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de la lección es una ficha de límites de una página. Arriba, una frase de Hay o del género que te interese, copiada con el libro y el año. En el centro, dos columnas: qué afirma la autora y qué se puede sostener sin salir de la evidencia disponible. Abajo, una sola línea: qué harás si el tema toca tu cuerpo y a quién acudirá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no sirve para descalificar a Hay. Sirve para separar lo que te ayuda de lo que te puede dañar. Si al escribirla descubres que la frase promete algo sobre una enfermedad, esa es la señal para detenerte y consultar. La práctica honesta incluye saber cuándo no practic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ími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resume mejor la postura de Hay y el límite que esta lección marca?]]></a:t>
            </a:r>
          </a:p>
        </p:txBody>
      </p:sp>
      <p:sp>
        <p:nvSpPr>
          <p:cNvPr id="9" name=""/>
          <p:cNvSpPr txBox="1"/>
          <p:nvPr/>
        </p:nvSpPr>
        <p:spPr>
          <a:xfrm>
            <a:off x="666750" y="23241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y sostuvo que el cuerpo responde a las creencias; esta lección conserva la afirmación como apoyo y rechaza que explique o trate una enfermedad.]]></a:t>
            </a:r>
          </a:p>
        </p:txBody>
      </p:sp>
      <p:sp>
        <p:nvSpPr>
          <p:cNvPr id="10" name=""/>
          <p:cNvSpPr txBox="1"/>
          <p:nvPr/>
        </p:nvSpPr>
        <p:spPr>
          <a:xfrm>
            <a:off x="666750" y="3324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era médica y demostró con ensayos clínicos que las afirmaciones cambian el cuerp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y sostuvo que la enfermedad no existe y que basta con ignorarla.]]></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Hay propuso una técnica de relajación sin ninguna relación con las creenci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ími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 lección afirma que una afirmación puede reemplazar el tratamiento médico de una enfermed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ímit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oncepto con lo que significa en la obra de Hay.]]></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firmaci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Trabajo del espej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usa emocion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rivaci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ecirla mirándote a los oj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reencia de Hay, no diagnóstic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udir a un profesional de la salu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rase en presente que se repit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ímit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nunciado según la capa a la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radición de Hay]]></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ectura prudent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se sostien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cuerpo responde a lo que cre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estrés influye en cómo vives un malest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da enfermedad tiene una causa emociona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petir una frase puede cambiar tu disposició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pensamiento cura el cáncer]]></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s afirmaciones se dicen frente al espej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ímite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conducta responsable cuando aparece un síntom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tar el síntoma y describirlo sin interpretarlo]]></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gistrar qué hiciste y qué ocurrió]]></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sultar a un profesional si persiste o preocup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una frase que acompañe el cuidado, no que lo sustituy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ímite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ector anotó estas cinco frases después de leer a Hay.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Hay publicó Usted puede sanar su vida en 1984.]]></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y era médica y basó sus afirmaciones en ensayos clínicos.]]></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rabajo del espejo consiste en repetir una frase mirándote a los ojos.]]></a:t>
            </a:r>
          </a:p>
        </p:txBody>
      </p:sp>
      <p:sp>
        <p:nvSpPr>
          <p:cNvPr id="12" name=""/>
          <p:cNvSpPr txBox="1"/>
          <p:nvPr/>
        </p:nvSpPr>
        <p:spPr>
          <a:xfrm>
            <a:off x="628650" y="37147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a enfermedad empeora, es porque la persona no repitió lo suficient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te un síntoma persistente, la conducta indicada es consultar a un profesion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ímite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y sostenía que el cuerpo responde a las ___ y usaba las afirmaciones frente al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ficha de límite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ficha de límites de una página. Escribe una frase de Hay con el libro y el año; en dos columnas, qué afirma la autora y qué se puede sostener sin salir de la evidencia disponible; abajo, qué harás si el tema toca tu cuerpo y a quién acudirás. Termina con una línea: qué parte de la frase conservas y con qué condi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frase promete algo sobre una enfermedad, la condición es una consulta. No necesitas decidir si Hay tenía razón en todo: basta con separar la práctica que te ayuda de la creencia que te puede dañar.]]></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Memoria: la práctica y sus lím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fi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ase en pres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pe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gar donde se prac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usa emoc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ncia de Hay]]></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gnóst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rea de u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riv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udir a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hiciste y ocur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Memoria: la práctica y sus lími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aut-r02-oa05"/>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Tarjetas de repaso antes de la lección sei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ién fue Louise Ha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ímites · Tarjetas de repaso antes de la lección sei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tora y conferencista del Nuevo Pensamiento, autora de Usted puede sanar su vida (198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Tarjetas de repaso antes de la lección sei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trabajo del espej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ímites · Tarjetas de repaso antes de la lección sei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r una afirmación en presente mirándote a los ojos y observar qué sien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Tarjetas de repaso antes de la lección sei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rte de su obra exige advert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ímites · Tarjetas de repaso antes de la lección sei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de causas emocionales de las enfermedades y cualquier promesa de curaci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Tarjetas de repaso antes de la lección sei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culpa en la cadena del riesg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ímites · Tarjetas de repaso antes de la lección sei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eja de la consulta y retrasa el diagnóstic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ficha de límites · Tarjetas de repaso antes de la lección sei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nserva de Hay?]]></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ficha de límites · Tarjetas de repaso antes de la lección sei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práctica de la frase como apoyo y la autoaceptación; no la explicación de la enfermeda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combina historia, práctica y una advertencia de salud. Las referencias de la OMS y de la APA sirven para el marco general sobre estrés y atención, no para avalar afirmaciones. Los datos biográficos se limitan a lo que se puede verificar; las ideas de la obra de Hay se parafrasean y no se reproducen pasajes extensos.]]></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es/health-topics/mental-health"/>
              </a:rPr>
              <a:t><![CDATA[OMS: salud mental]]></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Marco general sobre bienestar y atención; no avala ninguna práctica de afirmaciones.]]></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topics/stress"/>
              </a:rPr>
              <a:t><![CDATA[APA: estrés y salu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xplica la relación entre estrés y cuerpo sin convertirla en una promesa de cur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puedes leer a Hay con provecho y con límites: sabes qué propuso, cómo se usa una afirmación y por qué la relación entre pensamiento y enfermedad exige derivación. Lo siguiente es la generación que llevó estas ideas al gran público: Wayne Dyer y Bob Proctor, dos trayectorias distintas y un mismo documenta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6-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7-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8-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9-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0-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aut-r02-oa05"/>
              </a:rPr>
              <a:t><![CDATA[Louise Hay: afirmaciones y cuerp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1-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2-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resumir la propuesta de Hay y separar la práctica de la creencia que exige advertencia. Siguiente lección: Wayne Dyer y Bob Proctor.]]></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o que se puede sostener y a la cascada del riesgo. Casi siempre el fallo está en aceptar que una afirmación explica una enfermedad, o en olvidar la consulta cuando el tema es salud.]]></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2026-11-01T06:34:10Z</dcterms:created>
  <dcterms:modified xsi:type="dcterms:W3CDTF">2026-11-01T06:34:10Z</dcterms:modified>
  <dc:title>Louise Hay: afirmaciones y cuerpo</dc:title>
  <dc:description>Presentación editable del OA «Louise Hay: afirmaciones y cuerpo». Enlace: https://atraccion.lumbre.lat/object/atr-aut-r02-oa05</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