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Dos trayectorias que no son la misma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Dos trayectorias que no son la mism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Qué aportó cada uno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aut-r02-oa06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aut-r02-oa06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aut-r02-oa06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El Secreto y el lugar de ambo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aradigma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un seminario se dice: «Tu paradigma crea tu resultado». La frase suena a ley y no dice qué hacer el lu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aradigma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tradu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gunta qué conducta sostiene ese paradigma: no postular, no pedir un aumento, no mostrar el trabajo. Elige una so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aradigma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urante siete días, haz esa conducta una vez al día y anota qué ocurrió. Si no cambia nada, el paradigma no era el único obstác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aradigma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l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frase puede servir como hipótesis de trabajo, no como explicación total. Un paradigma no reemplaza un plan, un mercado ni una condición mate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que mezcla consejo y metafís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fr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«Cambia tus pensamientos y cambiará tu vida» puede leerse de dos maneras: como invitación a cambiar la conducta o como promesa de que la mente crea la rea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que mezcla consejo y metafís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parte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mbiar el diálogo interno cambia lo que intentas y cómo respondes. Eso se puede probar con un registro de condu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que mezcla consejo y metafís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parte metafís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e el pensamiento cree materia no se puede probar con ese registro. Es una creencia del autor, no una consecuencia de la fr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frase que mezcla consejo y metafís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date con la primera lectura y marca la segunda. La frase sigue siendo útil; la promesa queda fu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yer venía de la psicología y la consejería; Proctor, de las ventas y los seminarios; ambos difundieron la ley sin investig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yer se formó en psicología y trabajó como consejero; Proctor venía de las ventas y construyó un sistema de seminarios. Ambos difundieron la ley y ninguno publicó investigación propia sobre ella. Las otras opciones les atribuyen formación o autoría que no tien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tabla compa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parecer en un documental es un hecho de difusión, no una verificación. El Secreto los reunió y amplió su público; no revisó sus afirmaciones ni las sometió a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cascada de la auto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Wayne Dyer → Autoestima e int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b Proctor → Paradigmas y abunda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creto (2006) → Documental que los reun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uise Hay → Afirmaciones y trabajo del espe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compara los aportes y la lección anterior sitúa a Hay. Si confundes la autoestima de Dyer con los paradigmas de Proctor, vas a atribuir a uno el método del o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prender a detectar la frase con la que te descalificas → Aporte prác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paradigma mental decide tu destino económico → Creencia del au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petir una frase sustituye un plan de negocio → No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ijar una intención y actuar en esa dirección → Aporte práct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universo conspira para darte lo que pides → No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os primeros años graban el paradigma que repites → Creencia del au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comparativa y la sección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 autor publica un libro → Los seminarios crean comunidad y repetición → El documental de 2006 amplía el alcance → El público lo recuerda como auto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el libro, después los seminarios, luego el documental y al final la autoridad percibida. El orden muestra que la autoridad es un producto de la difusión, no de una ver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scada de cómo se fabrica una auto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ob Proctor dirigió un ensayo clínico sobre la ley de atr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octor no dirigió ningún ensayo clínico sobre la ley, y la popularidad no equivale a evidencia. Las otras tres frases describen lo que la lección sostiene, incluida la formación de Dyer y el lugar de ambos en El Secr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utoestima · paradigm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utoestima y paradigmas: Dyer parte de la relación contigo mismo y Proctor del programa mental heredado. Los dos son aportes del autor, no resultados de investi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tabla compara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aut-r02-oa06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una ficha comparativa de una página. Elige dos autores de la ruta y escribe, para cada uno, su aporte principal, una idea que conservarás, un límite que descartarás y una acción concreta para esta semana. Termina con una línea: qué lugar ocupa cada autor en tu lectura, como divulgador y no como auto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ficha comparativa · Memoria: dos autores y una platafo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ficha comparativa · Memoria: dos autores y una platafo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e dónde venía Dy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 la psicología y la consejería; trabajó como consejero y profesor antes de escrib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e dónde venía Proct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 las ventas y la empresa; se formó como conferencista y construyó un sistema de semina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apel tuvo El Secre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os reunió y amplió su público; no verificó sus afirm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paradigma en Proct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conjunto de creencias heredadas que condiciona lo que te permites inte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stingue al comunicador del científic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primero difunde y convence; el segundo somete sus afirmaciones a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aut-r02-oa06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1093" r:id="rId1"/>
    <p:sldLayoutId id="2482531094" r:id="rId2"/>
    <p:sldLayoutId id="2482531095" r:id="rId3"/>
    <p:sldLayoutId id="248253109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988e731a883f1746b4a02066e02fa033c714d97b318917c1.jpg"/>
  <Relationship Id="rId3" Type="http://schemas.openxmlformats.org/officeDocument/2006/relationships/hyperlink" Target="https://atraccion.lumbre.lat/object/atr-aut-r02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hyperlink" Target="https://atraccion.lumbre.lat/object/atr-aut-r02-oa06" TargetMode="External"/>
  <Relationship Id="rId4" Type="http://schemas.openxmlformats.org/officeDocument/2006/relationships/hyperlink" Target="https://atraccion.lumbre.lat/object/atr-aut-r02-oa06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hyperlink" Target="https://atraccion.lumbre.lat/object/atr-aut-r02-oa06" TargetMode="External"/>
  <Relationship Id="rId4" Type="http://schemas.openxmlformats.org/officeDocument/2006/relationships/hyperlink" Target="https://atraccion.lumbre.lat/object/atr-aut-r02-oa06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hyperlink" Target="https://atraccion.lumbre.lat/object/atr-aut-r02-oa06" TargetMode="External"/>
  <Relationship Id="rId4" Type="http://schemas.openxmlformats.org/officeDocument/2006/relationships/hyperlink" Target="https://atraccion.lumbre.lat/object/atr-aut-r02-oa06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hyperlink" Target="https://atraccion.lumbre.lat/object/atr-aut-r02-oa06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hyperlink" Target="https://www.apa.org/topics/psychotherapy" TargetMode="External"/>
  <Relationship Id="rId4" Type="http://schemas.openxmlformats.org/officeDocument/2006/relationships/hyperlink" Target="https://archive.org/search?query=New+Thought+success+literature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aut-r02-oa06" TargetMode="External"/>
  <Relationship Id="rId3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Way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y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b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to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aut-r02-oa06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la aportación de Dyer y la de Proctor, su papel en la difusión del género y el lugar de ambos en El Secr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ayne Dyer y Bob Proctor llegaron a la ley de atracción por caminos distintos: uno desde la psicología y la consejería, otro desde las ventas y los seminarios. Ambos aparecen en El Secreto (2006), y esa aparición los relanzó. Esta lección compara sus aportaciones, explica su papel en la difusión del género y separa al comunicador del científic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wayne dyer · bob proctor · el secreto · autoayuda · paradigmas · intención · difusión · lectura crít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ayne Dyer y Bob Proctor llegaron a la ley de atracción por caminos distintos. Dyer se formó en psicología y trabajó como consejero y profesor antes de dedicarse a escribir. Proctor venía de las ventas y la empresa, y se formó como conferencista leyendo a los clásicos del éxito. Ambos aparecen entre los maestros de El Secreto (2006), y esa aparición los relanzó. Al terminar vas a poder comparar sus aportaciones, explicar su papel en la difusión y distinguir al comunicador del científic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uede aprender de dos autores que no eran científicos? Su oficio: comunicar, ordenar ideas y proponer prácticas. Lo que no se puede tomar de ellos es la certeza sobre cómo funciona el univer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Dos trayectorias que no son la mism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ayne Dyer nació en 1940 en Detroit y murió en 2015. Se formó en psicología y trabajó como consejero y profesor antes de hacerse escritor. Su primer libro importante, Tus zonas erróneas, apareció en 1976 y lo convirtió en un autor masivo. Después vino una etapa más espiritual, centrada en la intención y en la idea de que los pensamientos influyen en la realid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Dos trayectorias que no son la mism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b Proctor nació en 1934 en Canadá y murió en 2022. Trabajó en ventas y en la dirección de empresas antes de dedicarse a la formación. Su libro más conocido, You Were Born Rich, apareció en 1984. Se presentaba como maestro de la ley de atracción y de los paradigmas mentales, y construyó un sistema de seminarios y cursos que lo hizo muy visible en el géne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Dos trayectorias que no son la mism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o de los dos publicó investigación revisada por pares sobre la ley de atracción. Eso no los invalida como autores; los sitúa en el lugar correcto: son divulgadores y conferencistas, no fuentes científicas. La distinción importa porque su tono de seguridad puede confundirse con evidenc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aportó cada u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yer se hizo conocido con un libro sobre culpa, preocupación y búsqueda de aprobación. Su tono era práctico y directo: identificar la creencia que te frena y cambiar la conducta. En sus libros posteriores se acercó a la intención, la espiritualidad y la idea de que los pensamientos influyen en la realidad. Esa segunda etapa es la que más se cita en el género, y también la que menos se puede comprob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aportó cada u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tor convirtió la enseñanza del éxito en un sistema de seminarios. Su vocabulario central es el paradigma: un conjunto de creencias heredadas que programa lo que te permites intentar. Hablaba de subconsciente, de metas y de abundancia, y citaba con frecuencia a Napoleon Hill. Su aporte es de método y de comunicación: ordena ideas, propone ejercicios y crea comunidad. Su límite es el mismo de todo el género: la promesa de que la mentalidad produce diner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aportó cada u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primera caja: la diferencia de formación explica la diferencia de tono. Uno habla como consejero; el otro, como empresario que enseña un sist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aut-dyer-proctor-fluj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Qué aportó cada u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se nota en el punto de partida. Dyer pregunta por la relación contigo mismo; Proctor, por el programa mental que heredaste. Dyer suena a consejero que te ayuda a dejar de sabotearte; Proctor, a instructor que te enseña un sistema. Los dos ponen la mente antes que la acción, y en los dos la acción aparece, pero subordinada a la mentalid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Secreto y el lugar de amb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creto apareció en 2006 como documental y como libro de Rhonda Byrne. Reunió a un grupo de autores y conferencistas que ya tenían público, entre ellos Dyer y Proctor. El documental no inventó a estos autores: los presentó juntos y les dio un alcance mayor. Para muchos lectores, esa fue la primera vez que oyeron sus nomb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Secreto y el lugar de amb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la cuatro es la que se aplica a cualquier autor del género: se puede aprender del oficio sin aceptar la metafísica que lo aco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aut-dyer-proctor-tabl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Secreto y el lugar de amb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arición en un documental no es una revisión por pares. Que una idea se repita en un escenario, en un libro y en una película la vuelve familiar, no verdadera. La autoridad de un autor se construye por difusión, y esa es una razón para escucharlo con atención, no para dejar de pregun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Secreto y el lugar de amb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último peldaño es el que conviene mirar: un autor puede ser excelente comunicador y, al mismo tiempo, no ser una fuente científ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aut-dyer-proctor-cascad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Secreto y el lugar de amb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ugar de ambos en El Secreto es, entonces, doble: fueron fuente de ideas para el documental y beneficiarios de su éxito. Esa relación explica por qué sus nombres se asocian tanto al género y por qué conviene separar lo que dicen de lo que se ha estudi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Secreto y el lugar de amb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tura útil es la que toma el oficio y deja la certeza. De Dyer se puede aprender a nombrar la culpa y a dejar de pedir aprobación. De Proctor, a revisar una meta y a detectar una creencia que se repite. De ninguno se puede tomar una promesa sobre el dinero o la salud como si fuera un resultado comproba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 la comparación. No son testimonios ni personas rea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paradigma que se repit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seminario se dice: «Tu paradigma crea tu resultado». La frase suena a ley y no dice qué hacer el lun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paradigma que se repit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tradu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 qué conducta sostiene ese paradigma: no postular, no pedir un aumento, no mostrar el trabajo. Elige una sol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paradigma que se repit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prueb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siete días, haz esa conducta una vez al día y anota qué ocurrió. Si no cambia nada, el paradigma no era el único obstácul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1: el paradigma que se repit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lec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rase puede servir como hipótesis de trabajo, no como explicación total. Un paradigma no reemplaza un plan, un mercado ni una condición materia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frase que mezcla consejo y metafísic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fra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mbia tus pensamientos y cambiará tu vida» puede leerse de dos maneras: como invitación a cambiar la conducta o como promesa de que la mente crea la realid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frase que mezcla consejo y metafísic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parte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 el diálogo interno cambia lo que intentas y cómo respondes. Eso se puede probar con un registro de conduct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frase que mezcla consejo y metafísic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parte metafís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l pensamiento cree materia no se puede probar con ese registro. Es una creencia del autor, no una consecuencia de la fra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casos resueltos · Ejemplo resuelto 2: la frase que mezcla consejo y metafísic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deci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date con la primera lectura y marca la segunda. La frase sigue siendo útil; la promesa queda fuer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a ficha comparativa de una página. Elige dos autores de esta ruta y escribe, para cada uno: su aporte principal, una idea que conservarás, un límite que descartarás y una acción concreta que probarás esta semana. Al final, una línea: qué lugar ocupa cada autor en tu lectura, como divulgador y no como autorid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se puede completar con Dyer y Proctor, o con uno de ellos y otro autor de la ruta. Lo importante es que cada fila tenga una acción y un límite. Si solo tiene elogios o solo críticas, la ficha no está comparando: está tomando partid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comparaciones es más preci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yer y Proctor fueron científicos que probaron la ley de atracción con experimen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yer venía de la psicología y la consejería; Proctor, de las ventas y los seminarios; ambos difundieron la ley sin investigación prop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6957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ctor era médico y Dyer era economista, y por eso se complementaba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yer fundó El Secreto y Proctor escribió el libro, y por eso aparecen en el documenta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hecho de que Dyer y Proctor aparezcan en El Secreto demuestra que sus afirmaciones fueron verificadas científicam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autor o plataforma con su aporte princip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Wayne Dy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ob Proct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Secreto (2006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ouise Ha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adigmas y abundanci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ocumental que los reunió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firmaciones y trabajo del espej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utoestima e intención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nunciado según lo que la lección permite sosten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porte prácti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reencia del aut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se sostien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prender a detectar la frase con la que te descalific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paradigma mental decide tu destino económic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petir una frase sustituye un plan de negocio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ijar una intención y actuar en esa dire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universo conspira para darte lo que pid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os primeros años graban el paradigma que repi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recorrido por el que un autor se convierte en referencia del gén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utor publica un lib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úblico lo recuerda como autor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seminarios crean comunidad y repeti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documental de 2006 amplía el alcance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studiante escribió estas cinco frases sobre Dyer y Proctor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Wayne Dyer se formó en psicología y trabajó como consejero antes de escrib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ob Proctor dirigió un ensayo clínico sobre la ley de atra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mbos aparecen entre los maestros de El Secre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opularidad de un autor equivale a evidencia científic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octor enseñó un sistema de metas y paradigmas en sus seminario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yer insistía en la ___ personal; Proctor, en los ___ que heredamo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ficha comparati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una ficha comparativa de una página. Elige dos autores de la ruta y escribe, para cada uno, su aporte principal, una idea que conservarás, un límite que descartarás y una acción concreta para esta semana. Termina con una línea: qué lugar ocupa cada autor en tu lectura, como divulgador y no como autorida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escribir una acción para un autor, no lo estás leyendo para practicar: lo estás leyendo para creer. La acción y el límite son las dos columnas que convierten la ficha en un instrumento de criter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Memoria: dos autores y una platafor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ayne Dy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estima e inten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b Proct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adigmas y abund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ecr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cumental de 200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yer en los set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s zonas erróne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ctor en los och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You Were Born Ric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ridad percib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usión, no 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Memoria: dos autores y una plataform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aut-r02-oa06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dónde venía Dyer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 psicología y la consejería; trabajó como consejero y profesor antes de escribi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dónde venía Proctor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s ventas y la empresa; se formó como conferencista y construyó un sistema de seminario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pel tuvo El Secreto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reunió y amplió su público; no verificó sus afirmacione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paradigma en Proctor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junto de creencias heredadas que condiciona lo que te permites intentar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al comunicador del científico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ficha comparativa · Tarjetas de repaso antes de la lección siete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o difunde y convence; el segundo somete sus afirmaciones a prueb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referencias de la APA y del Internet Archive sirven para situar la diferencia entre atención profesional, divulgación y literatura de éxito. No se citan estudios sobre la ley de atracción porque no se ha verificado ninguno que la sostenga como mecanismo; las afirmaciones de los autores se presentan como suy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topics/psychotherapy"/>
              </a:rPr>
              <a:t><![CDATA[APA: qué es la psicoterap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147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 a distinguir la atención profesional de una charla motivac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archive.org/search?query=New+Thought+success+literature"/>
              </a:rPr>
              <a:t><![CDATA[Internet Archive: literatura de éxi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481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 histórico de los libros que Proctor citaba; no se reproduce texto protegid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puedes comparar a Dyer y a Proctor sin convertirlos en autoridades científicas: sabes de dónde venían, qué aportó cada uno y cómo El Secreto los reunió y los relanzó. Lo siguiente es el paso que cierra la ruta: elegir dos libros y leerlos con tres criterios que puedas aplicar a cualquier autor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8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9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0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1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2-secuencia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aut-r02-oa06"/>
              </a:rPr>
              <a:t><![CDATA[Wayne Dyer y Bob Proct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3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4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comparar a los dos autores y explicar el papel de El Secreto en su difusión. Siguiente lección: cómo leer a estos autores hoy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comparativa y a la cascada de la autoridad. Casi siempre el fallo está en confundir difusión con evidencia o en atribuir a un autor el aporte del otr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2026-11-01T06:33:40Z</dcterms:created>
  <dcterms:modified xsi:type="dcterms:W3CDTF">2026-11-01T06:33:40Z</dcterms:modified>
  <dc:title>Wayne Dyer y Bob Proctor</dc:title>
  <dc:description>Presentación editable del OA «Wayne Dyer y Bob Proctor». Enlace: https://atraccion.lumbre.lat/object/atr-aut-r02-oa06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