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Atr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7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aut-r02-oa07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vas a poder hacer al terminar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. Los tres criterios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7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aut-r02-oa07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7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aut-r02-oa07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. Aplicarlos a Hay, Dyer y Proctor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7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aut-r02-oa07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Usted puede sanar su vida, de Louise Hay (1984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Por qué este lib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 el más conocido de Hay y contiene ejercicios concretos. También es el que más exige advertencia por su lista de causas emoci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7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Usted puede sanar su vida, de Louise Hay (1984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Qué busc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os capítulos sobre autoaceptación, el trabajo del espejo y los ejemplos de diálogo interno. Busca instrucciones que puedas hacer en casa sin gastar din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7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Usted puede sanar su vida, de Louise Hay (1984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Qué descart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lista de enfermedades con causa emocional, cualquier promesa de curación y cualquier frase que te haga sentir culpable por estar enferm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7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Usted puede sanar su vida, de Louise Hay (1984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La prueb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Haz el ejercicio del espejo durante siete días y anota qué sentiste y qué hiciste después. Si aparece un síntoma, la prueba se detiene y se consul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7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Tus zonas erróneas, de Wayne Dyer (1976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Por qué este lib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 su libro más práctico y el que menos metafísica contiene. Sirve para ver cómo traduce una idea en una conduc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7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Tus zonas erróneas, de Wayne Dyer (1976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Qué busc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s secciones sobre culpa, preocupación y búsqueda de aprobación. Busca ejemplos que puedas reconocer en tu sem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7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Tus zonas erróneas, de Wayne Dyer (1976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Qué descart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s promesas de control total y, si lees su obra posterior, la idea de que la intención crea la realidad mater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7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Tus zonas erróneas, de Wayne Dyer (1976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La prueb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ige una situación en la que pidas aprobación y cambia una sola respuesta durante siete días. Anota qué ocurrió y qué no cambi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7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¿Qué promete el libro y qué reconoce que no pued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criterio de límite pregunta qué promete el texto y qué reconoce que no puede. La primera pregunta es de procedencia, la segunda de traducibilidad y la cuarta es un dato editorial que no evalúa la afirm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2 y el flujo de los tres criteri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aut-r02-oa07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libro que promete curar una enfermedad falla el criterio de límite, porque promete algo que no puede sostener y no reconoce la necesidad de atención profesional. El límite es justamente lo que separa una práctica de una prome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2 y la tabla de qué buscar y qué descar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aut-r02-oa07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rocedencia → ¿Quién lo dice y desde qué tradició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ducibilidad → ¿Qué acción concreta se deriv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 → ¿Qué promete y qué no pued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 → ¿Qué conservas y qué descarta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flujo de los tres criterios tiene las preguntas en orden. La decisión no es un cuarto criterio: es lo que escribes después de aplicar los t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aut-r02-oa07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Buscar el año y la tradición del autor → Proced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scribir una acción para esta semana → Traducibil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Marcar las promesas de salud o dinero → Lími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evisar si el autor cita fuentes → Proced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omprobar si la idea se puede registrar → Traducibil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Detectar si culpa al lector cuando falla → Lími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2 y la tabla de los tres aut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aut-r02-oa07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Clasificar» (2 de 2)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Identificar autor, año y tradición → Traducir la idea a una acción → Revisar promesas y límites → Decidir qué conservas y qué descart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la procedencia, después la traducibilidad, luego el límite y al final la decisión. Si empiezas por la acción, puedes estar practicando algo sin saber de dónde salió ni qué prome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flujo de los tres criteri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aut-r02-oa07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l libro promete que tu vida cambiará en siete días si repites una fra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romesa de cambio en siete días y la culpa por no creer suficiente son las dos frases que fallan el criterio de límite. Las otras tres reconocen límites, citan fuentes o presentan la experiencia como historia, no como prueb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2 y la cascada de cuando se salta un crite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aut-r02-oa07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rocedencia · traducibilidad · lími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ocedencia, traducibilidad y límite: de dónde viene el texto, qué acción propone y qué promete. La decisión se escribe después, con los tres en la me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2 y el flujo de los tres criteri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aut-r02-oa07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roducto de la lección: un plan de lectura de una página para dos libros. Para cada uno escribe el título y el año, qué buscarás, qué descartarás y qué prueba harás en siete días. Al final, una línea: qué harás si el libro toca salud o dinero y no reconoce lími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7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8 · Reflexión» (2 de 2)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5. Tu plan de dos libros · Memoria: los tres criteri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7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5. Tu plan de dos libros · Memoria: los tres criteri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7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les son los tres criterio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rocedencia, traducibilidad y lími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7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pregunta la procedenci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Quién lo dice, cuándo y desde qué tradi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7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pregunta la traducibilidad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Qué acción concreta se deriva de la idea esta sem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7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pregunta el lími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Qué promete el libro y qué reconoce que no pued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7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pasa si un libro no reconoce límite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e marca la parte que promete y no se usa como instrucción; si toca salud o dinero, se consul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7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 de la l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7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 de la lec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8641" r:id="rId1"/>
    <p:sldLayoutId id="2482528642" r:id="rId2"/>
    <p:sldLayoutId id="2482528643" r:id="rId3"/>
    <p:sldLayoutId id="248252864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062b8d3fb026f5bbb46ceb9545333309a16e561ac5df86081.jpg"/>
  <Relationship Id="rId3" Type="http://schemas.openxmlformats.org/officeDocument/2006/relationships/hyperlink" Target="https://atraccion.lumbre.lat/object/atr-aut-r02-oa07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hyperlink" Target="https://atraccion.lumbre.lat/object/atr-aut-r02-oa07" TargetMode="External"/>
  <Relationship Id="rId4" Type="http://schemas.openxmlformats.org/officeDocument/2006/relationships/hyperlink" Target="https://atraccion.lumbre.lat/object/atr-aut-r02-oa07" TargetMode="External"/>
  <Relationship Id="rId5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hyperlink" Target="https://atraccion.lumbre.lat/object/atr-aut-r02-oa07" TargetMode="External"/>
  <Relationship Id="rId4" Type="http://schemas.openxmlformats.org/officeDocument/2006/relationships/hyperlink" Target="https://atraccion.lumbre.lat/object/atr-aut-r02-oa07" TargetMode="External"/>
  <Relationship Id="rId5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hyperlink" Target="https://atraccion.lumbre.lat/object/atr-aut-r02-oa07" TargetMode="External"/>
  <Relationship Id="rId4" Type="http://schemas.openxmlformats.org/officeDocument/2006/relationships/hyperlink" Target="https://atraccion.lumbre.lat/object/atr-aut-r02-oa07" TargetMode="External"/>
  <Relationship Id="rId5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hyperlink" Target="https://atraccion.lumbre.lat/object/atr-aut-r02-oa07" TargetMode="External"/>
  <Relationship Id="rId4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hyperlink" Target="https://archive.org/search?query=New+Thought+success+literature" TargetMode="External"/>
  <Relationship Id="rId4" Type="http://schemas.openxmlformats.org/officeDocument/2006/relationships/hyperlink" Target="https://www.apa.org/topics/psychotherapy" TargetMode="Externa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7" TargetMode="External"/>
  <Relationship Id="rId3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o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r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oy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tracci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aut-r02-oa07"/>
              </a:rPr>
              <a:t><![CDATA[Ver el OA en atraccion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r a los autores con tres criterios, elegir dos libros para leer y explicar qué buscarás y qué descartarás en cada u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r la ruta no es decidir si Hay, Dyer o Proctor son buenos o malos. Es aprender a leerlos con tres criterios que sirven para cualquier libro del género: procedencia, traducibilidad y límite. La lección aplica los criterios a los tres autores, modela dos planes de lectura y deja un producto concreto: dos libros elegidos, qué buscar y qué descartar en cada un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Atrac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lectura crítica · louise hay · wayne dyer · bob proctor · criterios · libros · autoayuda · plan de lectu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ste al final de la ruta con tres nombres y una pregunta: ¿qué hago con estos libros? No se trata de decidir si Hay, Dyer o Proctor son buenos o malos. Se trata de leerlos con tres criterios que puedas aplicar a cualquier libro del género: procedencia, traducibilidad y límite. Al terminar vas a poder evaluar a los autores, elegir dos libros y escribir qué buscarás y qué descartarás en cada un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5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responde esta lec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e que un libro del género merezca tu tiempo? No que te guste la portada ni que lo recomiende alguien: que sepas de dónde viene, qué acción propone y qué límites recono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Por qué no basta una lista de buenos y mal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lista de autores buenos y malos no sirve para leer. Los mismos autores mezclan observaciones útiles, creencias de su época y promesas que no se sostienen. Lo que sí sirve es un procedimiento que puedas aplicar en diez minutos a cualquier libro, incluido uno que te gus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criterios se aplican al texto, no a la persona. Se puede admirar a un autor y descartar una afirmación suya; se puede desconfiar de otro y encontrar una práctica que funcione. La lectura con criterio no es cinismo: es saber qué estás comprando cuando compras un libr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Los tres criterio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imer criterio es la procedencia. Pregunta quién lo dice, cuándo, desde qué tradición y con qué fuentes. Un libro puede ser un ensayo, una memoria, un manual o una recopilación de creencias. La procedencia no decide si la idea es verdadera, pero te dice con quién estás hablando y qué tipo de texto tienes en las mano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Los tres criterio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gundo criterio es la traducibilidad. Pregunta qué acción concreta se deriva de la idea esta semana. Si la respuesta es «ninguna», la idea puede ser poesía o creencia, pero no es una práctica. Si la respuesta es una acción, ya tienes algo que probar y registr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ercer criterio es el límite. Pregunta qué promete el libro y qué reconoce que no puede. Un texto que explica todos los fracasos por falta de fe, que promete salud o riqueza sin condiciones o que descalifica la atención profesional falla este criterio. El límite no es un adorno: es lo que separa una práctica de una promes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Los tres criteri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libro falla en la procedencia, no hace falta seguir: no sabes con quién estás hablando. Si falla en el límite, ya sabes qué parte no vas a us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aut-leer-flujo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Los tres criteri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5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límites de esta escue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 prácticas acompañan y no sustituyen la atención de un profesional de la salud mental. Y en lo económico: esto es orientación general y no asesoría financiera personaliza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Aplicarlos a Hay, Dyer y Procto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dos a los tres autores de la ruta, los criterios dan una tabla sencilla. Ninguna casilla dice «todo sirve» ni «todo sobra»: cada autor tiene una parte practicable y una parte que conviene marca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Aplicarlos a Hay, Dyer y Procto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 de las tres columnas dice que el autor sea malo: dice qué parte de su obra se puede usar y cuál pide una creencia que no se puede comprob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aut-leer-tabla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Aplicarlos a Hay, Dyer y Procto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Hay, busca el trabajo del espejo y las frases de autoaceptación; descarta la lista de causas emocionales de enfermedades y cualquier consejo que te aleje de un profesional. La práctica puede ayudarte a hablar contigo de otra manera; no puede diagnostic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Dyer, busca la reflexión sobre la culpa, la preocupación y la aprobación; descarta la idea de que la intención crea materia y las promesas de control total. Su primera etapa es más práctica que su etapa espiritual, y esa diferencia import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Aplicarlos a Hay, Dyer y Procto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Proctor, busca la disciplina de revisar metas y la detección de creencias que se repiten; descarta la promesa de que la mentalidad produce riqueza. Un paradigma puede explicar una evitación; no explica un mercado ni una deu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Aplicarlos a Hay, Dyer y Procto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último peldaño no promete resultados: promete una decisión informada. Eso es lo que esta lección considera un buen final de lectu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aut-leer-cascada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Aplicarlos a Hay, Dyer y Procto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rtar no es quemar el libro. Es marcar la página, poner una nota y no usar esa parte como instrucción. Un libro puede tener una idea excelente en la página veinte y una promesa peligrosa en la cuarenta. El criterio te permite quedarte con la primera sin comprar la segun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planes de lectura resuel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dos planes son ficticios y sirven de modelo. El lector de este ejemplo elige dos libros de la ruta y escribe, para cada uno, qué buscará y qué descartará. Tú puedes elegir otros do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planes de lectura resueltos · Ejemplo resuelto 1: Usted puede sanar su vida, de Louise Hay (1984)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Por qué este lib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 el más conocido de Hay y contiene ejercicios concretos. También es el que más exige advertencia por su lista de causas emocional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planes de lectura resueltos · Ejemplo resuelto 1: Usted puede sanar su vida, de Louise Hay (1984)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Qué busc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capítulos sobre autoaceptación, el trabajo del espejo y los ejemplos de diálogo interno. Busca instrucciones que puedas hacer en casa sin gastar diner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planes de lectura resueltos · Ejemplo resuelto 1: Usted puede sanar su vida, de Louise Hay (1984)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Qué descart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ista de enfermedades con causa emocional, cualquier promesa de curación y cualquier frase que te haga sentir culpable por estar enferm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planes de lectura resueltos · Ejemplo resuelto 1: Usted puede sanar su vida, de Louise Hay (1984)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La prueb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z el ejercicio del espejo durante siete días y anota qué sentiste y qué hiciste después. Si aparece un síntoma, la prueba se detiene y se consult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planes de lectura resueltos · Ejemplo resuelto 2: Tus zonas erróneas, de Wayne Dyer (1976)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Por qué este lib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 su libro más práctico y el que menos metafísica contiene. Sirve para ver cómo traduce una idea en una conduct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planes de lectura resueltos · Ejemplo resuelto 2: Tus zonas erróneas, de Wayne Dyer (1976)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Qué busc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secciones sobre culpa, preocupación y búsqueda de aprobación. Busca ejemplos que puedas reconocer en tu seman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planes de lectura resueltos · Ejemplo resuelto 2: Tus zonas erróneas, de Wayne Dyer (1976)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Qué descart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promesas de control total y, si lees su obra posterior, la idea de que la intención crea la realidad materia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planes de lectura resueltos · Ejemplo resuelto 2: Tus zonas erróneas, de Wayne Dyer (1976)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La prueb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a situación en la que pidas aprobación y cambia una sola respuesta durante siete días. Anota qué ocurrió y qué no cambió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planes de lectura resuel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iges a Proctor, el plan es parecido: busca su método de metas y revisión, descarta la promesa de abundancia y prueba una acción de búsqueda de trabajo o de estudio durante una semana. La prueba siempre es una conducta, no una sensació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plan de dos libr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ducto de la lección es un plan de lectura de una página. Dos filas, una por libro, y cuatro columnas: libro y año, qué buscarás, qué descartarás y qué prueba harás en siete días. Al final, una línea: qué harás si el libro toca salud o dinero y no reconoce límit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 plan es verificable: se puede revisar dentro de una semana, comparar con lo que realmente hiciste y ajustar. Un plan que no se puede revisar es solo una intención de le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plan de dos libr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de estas preguntas corresponde al criterio de límit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¿Quién escribió el libro y en qué año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¿Qué acción concreta se deriva de esta idea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¿Qué promete el libro y qué reconoce que no puede?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¿Cuántas páginas tiene y cuánto cuesta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plan de dos libr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libro que promete curar una enfermedad pasa el criterio de lími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plan de dos libr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criterio con la pregunta que le correspo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rocedenci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Traducibilidad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ímit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ecisión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¿Qué acción concreta se deriva?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¿Qué promete y qué no puede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¿Qué conservas y qué descartas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¿Quién lo dice y desde qué tradición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plan de dos libr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tarea según el criterio que apl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ocedenci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Traducibilidad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Límit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Buscar el año y la tradición del autor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scribir una acción para esta seman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Marcar las promesas de salud o dinero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evisar si el autor cita fuent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omprobar si la idea se puede registr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Detectar si culpa al lector cuando fal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plan de dos libr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 aplicación de los tres criterios a un lib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Identificar autor, año y tradi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cidir qué conservas y qué descarta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visar promesas y límite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Traducir la idea a una acción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plan de dos libr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lector copió estas cinco frases de la contraportada de un libro. Marca las que conviene descart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autor explica su método y reconoce que no sustituye un tratamien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libro promete que tu vida cambiará en siete días si repites una fras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obra cita sus fuentes y distingue opinión de evidenci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40290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i no funciona, es porque no creíste lo suficient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El autor cuenta su experiencia personal y la presenta como una historia, no como un estudio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plan de dos libr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tres criterios son la ___, la ___ y el ___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plan de dos libr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 de la lección: un plan de lectura de una página para dos libros. Para cada uno escribe el título y el año, qué buscarás, qué descartarás y qué prueba harás en siete días. Al final, una línea: qué harás si el libro toca salud o dinero y no reconoce límit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ige dos libros que puedas conseguir sin gastar de más. Si no puedes escribir la prueba de siete días, el libro no pasó el criterio de traducibilidad; cámbialo por otro o reformula la acción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plan de dos libros · Memoria: los tres criteri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5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ced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én y cuán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ducibi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a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ími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prome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i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conserv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ocurri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riv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ándo consult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plan de dos libros · Memoria: los tres criterios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aut-r02-oa07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plan de dos libros · Tarjetas de repaso para cerrar la ruta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es son los tres criterios?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plan de dos libros · Tarjetas de repaso para cerrar la ruta · Tarjeta 1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encia, traducibilidad y límite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plan de dos libros · Tarjetas de repaso para cerrar la ruta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regunta la procedencia?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plan de dos libros · Tarjetas de repaso para cerrar la ruta · Tarjeta 2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 lo dice, cuándo y desde qué tradición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plan de dos libros · Tarjetas de repaso para cerrar la ruta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regunta la traducibilidad?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plan de dos libros · Tarjetas de repaso para cerrar la ruta · Tarjeta 3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acción concreta se deriva de la idea esta seman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plan de dos libros · Tarjetas de repaso para cerrar la ruta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regunta el límite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plan de dos libros · Tarjetas de repaso para cerrar la ruta · Tarjeta 4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promete el libro y qué reconoce que no puede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plan de dos libros · Tarjetas de repaso para cerrar la ruta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asa si un libro no reconoce límites?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plan de dos libros · Tarjetas de repaso para cerrar la ruta · Tarjeta 5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marca la parte que promete y no se usa como instrucción; si toca salud o dinero, se consulta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referencias del Internet Archive y de la APA sirven para situar la literatura del género y para distinguir una práctica de autoayuda de una atención profesional. La lección no afirma eficacia terapéutica ni resultados económicos: propone criterios de lectura y un plan que se puede revis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rchive.org/search?query=New+Thought+success+literature"/>
              </a:rPr>
              <a:t><![CDATA[Internet Archive: literatura del géne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147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diciones y estudios de época para situar a los autores; no se reproduce texto protegi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www.apa.org/topics/psychotherapy"/>
              </a:rPr>
              <a:t><![CDATA[APA: qué es la psicoterapi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3148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distinguir una práctica de autoayuda de una atención profesional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tienes un método para leer a estos autores sin santificarlos ni descartarlos en bloque: tres criterios, dos libros elegidos y un plan que se puede revisar. Con eso termina la ruta de la generación espiritual del siglo XX. Lo siguiente es el fenómeno que llevó el género a todo el mundo: El Secreto, su documental y la ola que abrió en 2006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b29-mcq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b30-vf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b31-match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b32-sor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rdenar la secuencia · b33-secuencia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7"/>
              </a:rPr>
              <a:t><![CDATA[Cómo leer a estos autores ho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5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b34-det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b35-llen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Listo. Ya puedes evaluar a los autores con tres criterios y tienes un plan de lectura para dos libros. Siguiente curso: El Secreto y la ola modern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241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l flujo de los tres criterios y a la tabla de qué buscar y qué descartar. Casi siempre el fallo está en saltarse la procedencia o en confundir una promesa con una práctic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2026-11-01T05:52:48Z</dcterms:created>
  <dcterms:modified xsi:type="dcterms:W3CDTF">2026-11-01T05:52:48Z</dcterms:modified>
  <dc:title>Cómo leer a estos autores hoy</dc:title>
  <dc:description>Presentación editable del OA «Cómo leer a estos autores hoy». Enlace: https://atraccion.lumbre.lat/object/atr-aut-r02-oa07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