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física cuántica, dicho sin adorno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física cuántica, dicho sin adorno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fenómenos que obligaron a crearl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fenómenos que obligaron a crearl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preguntas responde y cuáles quedan fuer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lor de una ll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quemar una muestra de sodio, la llama se ve amarilla; con cobre, verde azulada. No es una impresión: el color corresponde a longitudes de onda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lor de una ll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xplicación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electrones del átomo ocupan niveles de energía. Al absorber energía suben a un nivel superior y, al bajar, emiten un fotón con la diferencia exacta entre esos do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lor de una ll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edicción que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elemento tiene niveles distintos, así que su espectro debe ser distinto. Se mide con un espectroscopio y se compara con las líneas conoc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lor de una ll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el caso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ce nada sobre la intención de quien enciende la llama ni sobre su estado mental. El color depende del elemento y de la temperatura, no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nuncio afirma: «la física cuántica prueba que tu atención elige la realidad». La frase suena técnica y no cita ningún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midió exactamente? Si no hay una magnitud, un aparato y un resultado, no hay un experimento del que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gund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es el observador? En el laboratorio, observar es hacer interactuar un sistema con un aparato que deja un registro. Un detector funciona sin personas mi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terc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redicción cambiaría si la frase fuera cierta? Si ninguna observación puede distinguir la afirmación de su contraria, no es una hipótesis física: es una creencia con vocabulario cientí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or qué un átomo de hidrógeno emite sólo ciertas líneas de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oría describe niveles de energía y transiciones; de ahí salen las líneas. Las otras tres son preguntas sobre sentido, destino o moral: no se responden midiendo sistemas físicos, y la lección insiste en esa fro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lista de lo que qued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umbral es de frecuencia: si la luz no supera cierta frecuencia, no hay electrones aunque la intensidad sea enorme. Aumentar la intensidad aumenta el número de electrones, no la energía de cada uno; aumentar la frecuencia por encima del umbral sí crece la energía de cada elec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párrafo sobre el efecto fotoeléct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erpo negro → La energía no se emite de form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toeléctrico → La luz llega en paqu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pectros atómicos → Los átomos tienen niveles discr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fenómenos resume las tres parejas. La trampa es confundir el umbral de frecuencia con un aumento de intensidad: el dato es el umb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átomo emite un fotón al bajar de nivel → La teoría lo pre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conciencia elige el resultado de una medición → Es interpretación o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electrón en un átomo tiene energías permitidas → La teoría lo pre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universo está hecho de pensamiento → Es interpretación o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semiconductor conduce según su brecha de energía → La teoría lo pre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da persona atrae lo que imagina → Es interpretación o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lanck ajusta la radiación del cuerpo negro con cuantos → Einstein propone los cuantos de luz → Bohr explica las líneas del hidrógeno con niveles de energía → Se desarrolla la mecánica cuántica con matrices y o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lanck en 1900, Einstein en 1905, Bohr en 1913 y la mecánica cuántica en la segunda mitad de los años veinte. El orden importa porque muestra que la teoría se construyó por capas: primero el ajuste, después la idea física, después el átomo y al final el formal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flu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fecto fotoeléctrico depende de la intensidad de la luz y no de su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invierte el dato: el umbral es de frecuencia. La tercera olvida que los espectros son líneas discretas. La cuarta confunde la teoría, que hace predicciones comprobadas, con las interpretaciones, que discuten qué ocurre entre mediciones. Las otras dos son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tómica · probabilís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tómica y probabilísticas: la teoría describe sistemas pequeños y calcula distribuciones. La palabra probabilidades no significa que todo sea posible: significa que la teoría asigna una probabilidad a cada resultado posible y se comprueba con muchas me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mapa de tres columnas sobre un fenómeno que puedas observar. Primera columna: el fenómeno. Segunda: qué se observó con precisión. Tercera: qué explicación cuántica se propone y qué predicción adicional se deriva. Termina con una línea: qué afirmación con la palabra cuántica escuchaste esta semana y qué le falta para ser un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mapa de tres columnas · Memoria: fenómenos y ex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mapa de tres columnas · Memoria: fenómenos y ex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tudia la físic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ateria y la energía a escala atómica, con predicciones probabilísticas que se comprueban midiendo mucha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fenómenos obligaron a cre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adiación del cuerpo negro, el efecto fotoeléctrico y los espectros atóm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ó Planck en 19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órmula que ajustaba el cuerpo negro suponiendo que la energía se emite y se absorbe en cua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ó Einstein en 19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luz misma llega en paquetes de energía, los fotones, y que eso explica el umbral del efecto fotoeléct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responde la físic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s sobre el sentido, el destino o la moral; no son preguntas sobre sistemas fís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eoría e interpretación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teoría hace predicciones comprobadas; las interpretaciones discuten qué ocurre entre me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80" r:id="rId1"/>
    <p:sldLayoutId id="2482535181" r:id="rId2"/>
    <p:sldLayoutId id="2482535182" r:id="rId3"/>
    <p:sldLayoutId id="24825351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e40f2b68ea087e9bfb80e5838dd7523c4daf5730631b5b31.jpg"/>
  <Relationship Id="rId3" Type="http://schemas.openxmlformats.org/officeDocument/2006/relationships/hyperlink" Target="https://atraccion.lumbre.lat/object/atr-fis-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hyperlink" Target="https://atraccion.lumbre.lat/object/atr-fis-r01-oa01" TargetMode="External"/>
  <Relationship Id="rId4" Type="http://schemas.openxmlformats.org/officeDocument/2006/relationships/hyperlink" Target="https://atraccion.lumbre.lat/object/atr-fis-r01-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hyperlink" Target="https://atraccion.lumbre.lat/object/atr-fis-r01-oa01" TargetMode="External"/>
  <Relationship Id="rId4" Type="http://schemas.openxmlformats.org/officeDocument/2006/relationships/hyperlink" Target="https://atraccion.lumbre.lat/object/atr-fis-r01-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hyperlink" Target="https://atraccion.lumbre.lat/object/atr-fis-r01-oa01" TargetMode="External"/>
  <Relationship Id="rId4" Type="http://schemas.openxmlformats.org/officeDocument/2006/relationships/hyperlink" Target="https://atraccion.lumbre.lat/object/atr-fis-r01-oa01"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hyperlink" Target="https://atraccion.lumbre.lat/object/atr-fis-r01-oa01"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hyperlink" Target="https://www.gutenberg.org/ebooks/search/?query=physics+quantum"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hyperlink" Target="https://archive.org/search?query=quantum+theory+history"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1"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ís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blem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uelv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1-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l campo de la física cuántica, nombrar los fenómenos que obligaron a crearla y explicar qué tipo de preguntas responde y cuáles quedan fuer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Antes de discutir si la cuántica «lo explica todo», se define qué estudia, qué tres observaciones obligaron a inventarla y qué preguntas quedan fuera de su alcance. Un mapa para separar la teoría de sus interpretaciones y de los folletos que la usan como argumento de autor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ísica cuántica · cuerpo negro · efecto fotoeléctrico · espectros · ciencia · pensamiento crítico · divulgación · historia de la fís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ísica cuántica es la parte de la física que describe la materia y la energía a escalas muy pequeñas: átomos, electrones, fotones, núcleos. No es una filosofía sobre la mente ni una promesa de que los pensamientos muevan objetos; es una teoría con reglas, mediciones y aparatos que funcionan. Su rasgo más discutido es que no predice un resultado individual con certeza, sino la distribución de muchos resultados. Al terminar vas a poder definir el campo con una frase precisa, nombrar los tres fenómenos que obligaron a crearla y separar lo que la teoría responde de lo que queda fuera de su alc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cuántica es extraña. Es qué problemas concretos resolvió, con qué reglas y hasta dónde llega. Sin esa frontera, cualquier frase con la palabra cuántica parece profu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física cuántica, dicho sin ador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ísica cuántica estudia cómo se comportan la materia y la radiación cuando las distancias son del tamaño de un átomo o menores, y también ciertos fenómenos colectivos que sólo aparecen a temperaturas muy bajas. Su unidad de descripción no es la trayectoria de una partícula, sino una función de onda que permite calcular probabilidades: dónde es más probable encontrar algo, con qué energía puede estar un sistema y cómo cambia al interactuar. Esas probabilidades no son ignorancia del observador: son la forma en que la teoría describe el mundo, y se comprueban midiendo muchas ve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física cuántica, dicho sin ador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cuántica viene de cuanto, la cantidad mínima de algo que se puede intercambiar. En la teoría, ciertas magnitudes no varían de forma continua: la energía de un átomo ligado, por ejemplo, toma valores separados. Eso no significa que todo sea discontinuo ni que el mundo sea una ilusión; significa que, al medir, encuentras ciertos valores y no los intermedios. La física clásica, la de Newton y Maxwell, sigue funcionando para coches, puentes y planetas: la cuántica no la deroga, la contiene como lím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física cuántica, dicho sin ador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eoría afirma: existen magnitudes cuantizadas, las predicciones son probabilísticas y la medición altera el estado del sistema de una manera que la teoría describ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eoría no afirma: que la mente cree materia, que el observador sea necesariamente humano ni que la realidad sea un pensamien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fuera de su campo: el sentido de la vida, la moral, el destino y las decisiones personales. Ninguna de esas preguntas se responde midiendo átom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enómenos que obligaron a crear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finales del siglo XIX, la física clásica parecía completa y, sin embargo, tres observaciones no encajaban. La primera fue la radiación del cuerpo negro: un objeto caliente emite luz en un espectro continuo, y la fórmula clásica predecía que la energía emitida crecía sin límite hacia longitudes de onda cortas, algo que no ocurre. La curva medida tiene un máximo y cae después. En 1900, Max Planck encontró una fórmula que ajustaba los datos suponiendo que la energía se emitía y se absorbía en paquetes, no de forma contin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enómenos que obligaron a crear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fue el efecto fotoeléctrico: al iluminar un metal, la luz puede expulsar electrones, pero sólo si su frecuencia supera un umbral. Aumentar la intensidad no cambia la energía de cada electrón, sólo su número; aumentar la frecuencia sí aumenta esa energía. La explicación clásica de una onda continua no daba cuenta del umbral. En 1905, Albert Einstein propuso que la luz misma llega en paquetes de energía, los cuantos de luz que hoy llamamos fotones, y con esa idea el umbral se vuelve natur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enómenos que obligaron a crear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fue el espectro de los átomos: al calentar un gas, cada elemento emite un conjunto de líneas de colores muy definidas, no un arcoíris continuo. El hidrógeno, por ejemplo, muestra unas pocas líneas visibles en posiciones fijas. En 1913, Niels Bohr explicó esas líneas suponiendo que el electrón sólo puede ocupar ciertos niveles de energía y que emite luz al bajar de uno a otro. La imagen del átomo cambió después, pero la idea de niveles discretos se qued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enómenos que obligaron a crear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en medio es lo que se mide; la de la derecha, lo que se propone para explicarlo. Si una explicación no produce una predicción distinta, no es física: es rela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tres-fenomen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enómenos que obligaron a crear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La física cuántica describe sistemas físicos; no diagnostica, no trata y no decide por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reguntas responde y cuáles quedan fu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oría responde preguntas sobre el comportamiento de la materia y la energía: por qué un átomo emite ciertos colores, por qué los materiales conducen o aíslan, cómo se comporta un semiconductor, qué ocurre en una reacción nuclear, por qué un láser emite luz coherente. De ahí salen aplicaciones concretas: el transistor, el LED, el láser, la resonancia magnética, los relojes atómicos que sostienen el GPS. Ninguna de esas aplicaciones requiere una interpretación filosófica de la teoría; funcionan con las reglas de cálcul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reguntas responde y cuáles quedan fu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s tres primeras cajas: son datos, no opiniones. La cuarta es la explicación que unificó los tres y que hoy sostiene desde el láser hasta el chip.]]></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tres-crisi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reguntas responde y cuáles quedan fu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sponde, en cambio, preguntas sobre el sentido, el propósito o el destino. Un átomo no tiene intenciones, y la ecuación que describe su evolución no contiene la palabra bien. Tampoco responde qué debo hacer con mi vida ni si una relación es justa. Esa frontera no es un defecto de la física: es lo que la hace útil. Cuando un folleto usa la palabra cuántica para hablar de deseos, no está extendiendo la ciencia: está cambiando de tema con el vocabulario de la cienc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reguntas responde y cuáles quedan fu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stinción que conviene fijar desde ahora: teoría e interpretación no son lo mismo. Las predicciones de la mecánica cuántica se comprueban en el laboratorio y coinciden con los datos; lo que se discute entre físicos es qué ocurre entre una medición y la siguiente. Las interpretaciones —la de Copenhague, la de los muchos mundos, la de Bohm, la cuántica bayesiana— discrepan en ese punto y, en la mayoría de los experimentos, hacen las mismas predicciones. Discutir una interpretación no es discutir la teorí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eer la palabra cuán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ejercicios de lectura. El primero usa un fenómeno real; el segundo, una frase ficticia del tipo que aparece en los folletos.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la palabra cuántica · Ejemplo resuelto 1: el color de una llam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observ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quemar una muestra de sodio, la llama se ve amarilla; con cobre, verde azulada. No es una impresión: el color corresponde a longitudes de onda concret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la palabra cuántica · Ejemplo resuelto 1: el color de una llam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xplicación cuánt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lectrones del átomo ocupan niveles de energía. Al absorber energía suben a un nivel superior y, al bajar, emiten un fotón con la diferencia exacta entre esos dos nive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la palabra cuántica · Ejemplo resuelto 1: el color de una llam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edicción que se puede prob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lemento tiene niveles distintos, así que su espectro debe ser distinto. Se mide con un espectroscopio y se compara con las líneas conocid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la palabra cuántica · Ejemplo resuelto 1: el color de una llam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el caso no di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nada sobre la intención de quien enciende la llama ni sobre su estado mental. El color depende del elemento y de la temperatura, no de la perso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la palabra cuántica · Ejemplo resuelto 2: la frase del folle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uncio afirma: «la física cuántica prueba que tu atención elige la realidad». La frase suena técnica y no cita ningún experim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la palabra cuántica · Ejemplo resuelto 2: la frase del folle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imera pregu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midió exactamente? Si no hay una magnitud, un aparato y un resultado, no hay un experimento del que habl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la palabra cuántica · Ejemplo resuelto 2: la frase del folle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gund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s el observador? En el laboratorio, observar es hacer interactuar un sistema con un aparato que deja un registro. Un detector funciona sin personas miran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la palabra cuántica · Ejemplo resuelto 2: la frase del folle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tercer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dicción cambiaría si la frase fuera cierta? Si ninguna observación puede distinguir la afirmación de su contraria, no es una hipótesis física: es una creencia con vocabulario científic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mapa de tres columnas. En la primera, un fenómeno que puedas observar o consultar: el color de una llama, la luz de un LED, las líneas de una lámpara de gas. En la segunda, qué se observó con precisión. En la tercera, qué explicación cuántica se propone y qué predicción adicional se deriva de ella. Si la tercera columna no produce una predicción comprobable, no es física: es una metáfo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primera caja: la palabra probabilidades no es una debilidad. Es lo que permite que el modelo acierte en millones de mediciones y falle en predecir un solo impac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teoria-tecnologi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apa te sirve para lo que viene. En las próximas lecciones vas a ver cuantización, dualidad, superposición, medición, incertidumbre, entrelazamiento y decoherencia. Cada una tiene una versión correcta, una versión exagerada y una versión de folleto. La diferencia entre las tres casi siempre está en la misma pregunta: qué se midió, con qué, y qué predicción camb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preguntas es del tipo que la física cuántica 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qué un átomo de hidrógeno emite sólo ciertas líneas de luz.]]></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l es el sentido de la vid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una persona está destinada a ser feliz.]]></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decisión moral es correcta en un conflic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fecto fotoeléctrico se explica mejor aumentando la intensidad de la luz que aumentando su frecu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enómeno con lo que obligó a cambi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erpo neg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otoeléctric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pectros atómicos]]></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uz llega en paquetes]]></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átomos tienen niveles discret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nergía no se emite de forma continu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la lección permite dec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teoría lo predic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interpretación o cre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átomo emite un fotón al bajar de nivel]]></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onciencia elige el resultado de una medició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electrón en un átomo tiene energías permitida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universo está hecho de pensam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semiconductor conduce según su brecha de energ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da persona atrae lo que imagin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hitos como ocurriero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lanck ajusta la radiación del cuerpo negro con cuant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desarrolla la mecánica cuántica con matrices y ond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instein propone los cuantos de luz]]></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ohr explica las líneas del hidrógeno con niveles de energí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resumió la lección con estas cinco fras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ísica cuántica describe la materia y la energía a escala atómica con predicciones probabilístic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fecto fotoeléctrico depende de la intensidad de la luz y no de su frecuenci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espectros atómicos son continuos, como el arcoíris.]]></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teoría cuántica y sus interpretaciones son lo mism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decoherencia explica por qué los objetos cotidianos se comportan de forma clási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res column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ísica cuántica describe la materia y la energía a escala ___ y sus predicciones son ___, no certezas sobre cada medi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res column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mapa de tres columnas sobre un fenómeno que puedas observar. Primera columna: el fenómeno. Segunda: qué se observó con precisión. Tercera: qué explicación cuántica se propone y qué predicción adicional se deriva. Termina con una línea: qué afirmación con la palabra cuántica escuchaste esta semana y qué le falta para ser una hipótes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tercera columna no produce una predicción que pueda fallar, no es física. Y si la frase que escuchaste no nombra una medición, no hace falta discutirla: primero pide el dat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tres columnas · Memoria: fenómenos y explic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po ne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nergía se intercambia en cua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eléctr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uz llega en paque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veles de energía discre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inste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h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Memoria: fenómenos y explicacion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1-oa01"/>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tudia la física cuántic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ateria y la energía a escala atómica, con predicciones probabilísticas que se comprueban midiendo muchas ve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fenómenos obligaron a crear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adiación del cuerpo negro, el efecto fotoeléctrico y los espectros atómic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ó Planck en 190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órmula que ajustaba el cuerpo negro suponiendo que la energía se emite y se absorbe en cuant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ó Einstein en 19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luz misma llega en paquetes de energía, los fotones, y que eso explica el umbral del efecto fotoeléctric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responde la física cuánti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s sobre el sentido, el destino o la moral; no son preguntas sobre sistemas físic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eoría e interpretación son lo mism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res columnas · Tarjetas de repaso antes de la lección do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teoría hace predicciones comprobadas; las interpretaciones discuten qué ocurre entre medicion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echas y los nombres de esta lección son históricos. Los textos fundacionales de Planck, Einstein y Bohr se consultan en los archivos de abajo; la divulgación sobre qué es y qué no es la mecánica cuántica se busca en las páginas de divulgación científica de las sociedades de física y en las revistas de historia de la ciencia. La lección no cita ningún estudio sin fuente ni afirma ningún resultado experimental que no esté descrito en el cuerp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physics+quantum"/>
              </a:rPr>
              <a:t><![CDATA[Project Gutenberg: textos científicos antiguo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ensayos y conferencias anteriores a 1930 permiten leer a Planck y a Einstein en su propio contexto, sin intermediari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quantum+theory+history"/>
              </a:rPr>
              <a:t><![CDATA[Internet Archive: historia de la teoría cuántic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originales y las conferencias de la época muestran cómo se formuló cada idea y qué problema resolví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mapa mínimo: qué estudia la física cuántica, qué tres observaciones obligaron a crearla y qué preguntas quedan fuera. También sabes que teoría e interpretación no son lo mismo y que una afirmación con la palabra cuántica necesita una medición para ser física. Lo siguiente es la cuantización: por qué la energía se intercambia en paquetes y por qué eso no significa que todo sea ment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1"/>
              </a:rPr>
              <a:t><![CDATA[Qué es la física cuántica y qué problemas resuel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efinir el campo y separar un dato de un folleto. Siguiente lección: la energía en paquetes.]]></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fenómenos y a la lista de lo que queda fuera. Casi siempre el fallo está en confundir lo que la teoría predice con lo que una interpretación añad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2026-11-01T07:41:47Z</dcterms:created>
  <dcterms:modified xsi:type="dcterms:W3CDTF">2026-11-01T07:41:47Z</dcterms:modified>
  <dc:title>Qué es la física cuántica y qué problemas resuelve</dc:title>
  <dc:description>Presentación editable del OA «Qué es la física cuántica y qué problemas resuelve». Enlace: https://atraccion.lumbre.lat/object/atr-fis-r01-oa01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