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fis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es un cuanto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es un cuanto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Planck, Einstein y la escalera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fis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Planck, Einstein y la escalera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fis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Lo que la cuantización no significa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LED y su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observ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LED rojo y uno azul tienen el mismo tamaño y la misma pila, pero emiten colores disti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LED y su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expl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el material del LED, los electrones saltan una brecha de energía. La luz que emiten tiene una energía igual a esa brecha, y la energía del fotón fija su color: el azul es más energético que el ro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LED y su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predi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mbiar el material cambia la brecha y, por tanto, el color. Eso es lo que se hace en la industria: se eligen materiales para obtener la luz dese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LED y su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o que el caso no d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dice nada sobre la intención de quien enciende la lámpara. El color está en el material y en la brecha, no en el estado de áni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rase del tall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un taller alguien dice: «como la energía es cuántica, tus pensamientos también son cuantos y pueden cambiar tu realidad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rase del tall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Qué se afir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mezclan dos ideas: que la energía se intercambia en paquetes y que un pensamiento es un paquete de energía capaz de actuar fuera del cereb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rase del tall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Qué fa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alta una medición: qué magnitud cambia, con qué aparato y en cuánto. Sin eso, la frase no se puede comprobar ni refu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rase del tall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Qué se puede resca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arte práctica: si el taller propone una acción concreta, se puede probar. La parte física se descarta: un pensamiento no es un fotón ni un cuanto de energía med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fis-r01-oa02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átomo sólo puede tener ciertos valores de energía y los intercambios ocurren en paque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uantizada significa discreta: hay valores permitidos y valores prohibidos, y los cambios ocurren en paquetes. No significa que la energía sea mental ni que no exista sin observador; la medición influye en el sistema, pero no crea la magnit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tabla de las tres fra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fis-r01-oa02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estados ligados tienen energías permitidas separadas; no hay un estado intermedio accesible entre dos niveles. La analogía tiene límites, pero ese no es uno de ellos: justamente describe que el salto es discr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, párrafo de la escal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fis-r01-oa02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uanto → Cantidad mínima que se intercamb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 → Energía permitida de un sistema lig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ón → Paquete de lu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cha → Diferencia entre dos nive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el ejemplo del LED. La brecha es la diferencia; el fotón es el paquete que se emite al cruzar esa di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fis-r01-oa02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Un átomo emite líneas de colores definidas → Se sigue de la cuant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pensamiento puede mover un objeto → No se sigu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 LED cambia de color si cambia su material → Se sigue de la cuant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mente elige el resultado de un experimento → No se sigu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 fotón azul tiene más energía que uno rojo → Se sigue de la cuant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Todo lo que existe es mental → No se sigu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as tres frases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fis-r01-oa02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lanck ajusta el cuerpo negro con intercambios en cuantos → Einstein propone que la luz llega en paquetes → Bohr aplica los niveles de energía al átomo de hidrógeno → La mecánica cuántica se formula con matrices y on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lanck en 1900, Einstein en 1905, Bohr en 1913 y el formalismo completo en los años veinte. La secuencia muestra que la cuantización empezó como un ajuste matemático y se volvió una propiedad del mu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fis-r01-oa02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uantización implica que todo lo que existe es men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convierte una propiedad física en una tesis mental, que no se sigue de ninguna medición. La cuarta generaliza la escalera: cada elemento tiene sus propias diferencias. Las otras tres son correc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secciones 2 y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fis-r01-oa02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uantos · escal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uantos y escalera: paquetes de energía y peldaños separados. La analogía sirve para explicar el salto, no para afirmar que la mente elige el peld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el flujo de la escal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fis-r01-oa02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dibuja tres escalones y etiqueta cada uno con un nivel de energía y un ejemplo cotidiano. Debajo, escribe la diferencia entre el primero y el segundo y qué color de luz correspondería al salto. Termina con dos líneas: qué frase sobre la energía cuántica escuchaste esta semana y qué medición le falta para ser fís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: la escalera de tres peldaños · Memoria: cuantización y nive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Lo que te llevas: la escalera de tres peldaños · Memoria: cuantización y nive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cua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cantidad mínima de una magnitud que un sistema puede intercambiar; en la luz, el fot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ignifica que los niveles sean discret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un sistema ligado sólo puede tener ciertos valores de energía, no cualquier valor interme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izo Planck en 1900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justó la radiación del cuerpo negro suponiendo intercambios de energía en cua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izo Einstein en 1905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puso que la luz llega en paquetes y explicó con ellos el efecto fotoeléctr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cuantización implica que todo es ment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Es una propiedad de ciertas magnitudes físicas; no convierte el pensamiento en mate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un límite de la escale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os escalones no son iguales en todos los átomos y la escalera no describe la super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fis-r01-oa02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8748" r:id="rId1"/>
    <p:sldLayoutId id="2482538749" r:id="rId2"/>
    <p:sldLayoutId id="2482538750" r:id="rId3"/>
    <p:sldLayoutId id="248253875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b5802f9f81ab4d1efbf8d83ba9c33b61e5c0e3e9438e47a1.jpg"/>
  <Relationship Id="rId3" Type="http://schemas.openxmlformats.org/officeDocument/2006/relationships/hyperlink" Target="https://atraccion.lumbre.lat/object/atr-fis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hyperlink" Target="https://atraccion.lumbre.lat/object/atr-fis-r01-oa02" TargetMode="External"/>
  <Relationship Id="rId4" Type="http://schemas.openxmlformats.org/officeDocument/2006/relationships/hyperlink" Target="https://atraccion.lumbre.lat/object/atr-fis-r01-oa02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hyperlink" Target="https://atraccion.lumbre.lat/object/atr-fis-r01-oa02" TargetMode="External"/>
  <Relationship Id="rId4" Type="http://schemas.openxmlformats.org/officeDocument/2006/relationships/hyperlink" Target="https://atraccion.lumbre.lat/object/atr-fis-r01-oa02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hyperlink" Target="https://atraccion.lumbre.lat/object/atr-fis-r01-oa02" TargetMode="External"/>
  <Relationship Id="rId4" Type="http://schemas.openxmlformats.org/officeDocument/2006/relationships/hyperlink" Target="https://atraccion.lumbre.lat/object/atr-fis-r01-oa02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hyperlink" Target="https://atraccion.lumbre.lat/object/atr-fis-r01-oa02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hyperlink" Target="https://www.gutenberg.org/ebooks/search/?query=Planck+Einstein+physics" TargetMode="External"/>
  <Relationship Id="rId4" Type="http://schemas.openxmlformats.org/officeDocument/2006/relationships/hyperlink" Target="https://archive.org/search?query=quantum+theory+1900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fis-r01-oa02" TargetMode="External"/>
  <Relationship Id="rId3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tiz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erg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quet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fis-r01-oa02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qué significa que la energía esté cuantizada, usar la analogía de la escalera y corregir la idea de que la cuantización implica que todo es ment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lección de la ruta. La energía no fluye siempre de forma continua: en muchos sistemas se intercambia en paquetes. Aquí se explica qué es un cuanto, de dónde salió la idea en 1900, cómo funciona la analogía de la escalera y por qué la cuantización no convierte el pensamiento en mater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uantización · cuanto · planck · einstein · niveles de energía · fotón · analogía · físi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antización es una de las ideas centrales de la física y una de las más mal traducidas. En su versión correcta dice algo concreto: en muchos sistemas, ciertas magnitudes no toman cualquier valor, sino un conjunto discreto, y la energía se intercambia en paquetes llamados cuantos. En su versión de folleto dice que «todo es energía» y que el pensamiento puede cambiarla. Entre una y otra hay una diferencia de siglos, no de matices. Al terminar vas a poder explicar qué es un cuanto, usar la analogía de la escalera sin engañarte y corregir la idea de que la cuantización implica que todo es ment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bia cuando la energía deja de fluir como el agua y empieza a entregarse como monedas? Cambia lo que se puede medir, lo que se puede predecir y lo que se puede afirmar sin invent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 cuan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uanto es la cantidad mínima de una magnitud que un sistema puede intercambiar. La palabra se usa sobre todo para la energía: un átomo no absorbe cualquier cantidad de energía, sino la que corresponde a la diferencia entre dos de sus niveles. Esa diferencia es un cuanto para ese salto. El cuanto no es una partícula en sí mismo ni una unidad universal: es una cantidad que depende del sistema y del proceso. El fotón, en cambio, sí es una partícula de luz, y su energía es un cuanto del campo electromagnétic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 cuan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nalogía del dinero ayuda a ver la diferencia entre discreto y continuo. Puedes transferir una cantidad arbitraria en una cuenta bancaria, pero no puedes entregar media moneda de un peso. El saldo se mueve en pasos de un centavo, aunque a la escala de una compra parezca continuo. Con la energía pasa algo parecido: a gran escala, muchos cuantos juntos se comportan como un flujo continuo; a escala atómica, el paso se nota. La física clásica es el límite de muchos cuantos, no una teoría equivoca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un cuan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cuantización afirma: hay magnitudes con valores permitidos y valores prohibidos, y los intercambios ocurren en paque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analogía de la escalera aporta: hace visible que entre dos niveles no hay estados intermedios accesibles para un sistema lig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inguna de las dos dice: que la mente elija el nivel, que el deseo cambie la energía o que la materia sea una ide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lanck, Einstein y la escale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1900, Max Planck buscaba una fórmula que describiera la radiación del cuerpo negro. La fórmula clásica fallaba en las longitudes de onda cortas; la que él propuso ajustaba los datos si suponía que los osciladores de la pared emitían y absorbían energía en múltiplos de una cantidad mínima. Planck no estaba seguro de que esa suposición describiera la naturaleza: al principio la trató como un recurso de cálculo. La comunidad la tomó en serio cuando Einstein, en 1905, la usó para explicar el efecto fotoeléctrico y propuso que la luz misma llega en paquet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lanck, Einstein y la escale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alera es la imagen más útil para entender los niveles. Un átomo tiene escalones de energía: puede estar en el primero, en el segundo o en el tercero, pero no a medio camino entre dos. Para subir necesita exactamente la diferencia entre el escalón en el que está y el siguiente; si recibe menos, no sube. Para bajar emite un fotón con esa misma diferencia. De ahí salen los colores de las lámparas de gas y las líneas de los espectr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lanck, Einstein y la escal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segunda caja: si la energía que llega no coincide con la diferencia, el átomo no sube. Esa condición exacta es la cuantización, y es la razón de que las líneas espectrales sean fin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fis-escaler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lanck, Einstein y la escale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nalogía tiene tres límites que conviene decir en voz alta. Primero, los escalones no están igual de separados: en un átomo real las diferencias varían y por eso un mismo elemento emite varias líneas de colores distintos. Segundo, la escalera describe estados ligados, como el electrón de un átomo; una partícula libre puede tener un rango continuo de energías. Tercero, y esto es importante para la lección siguiente, un sistema cuántico puede estar en una superposición de dos escalones mientras no se mida; la escalera describe los resultados de la medición, no todo lo que ocurre ant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lanck, Einstein y la escale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 Una metáfora de escalones no es un método de sanación ni un plan económic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 que la cuantización no signif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rase «todo es energía» suena profunda y no dice nada preciso. En física, la energía es una magnitud que se conserva y se transforma; no es una sustancia espiritual ni una emoción. Que la materia tenga energía en reposo, como describe la relatividad, no convierte los pensamientos en fotones. Un pensamiento es un proceso del cerebro, y el cerebro es materia; nada de eso implica que el pensamiento pueda alterar un átomo a distanc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 que la cuantización no signif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lumna de en medio se puede comprobar con un espectroscopio. La de la derecha no se comprueba con nada, y por eso no pertenece a la fís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fis-tres-frase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 que la cuantización no signific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fusión tiene una raíz comprensible. La cuántica dice que al medir no obtenemos un valor inevitable, sino uno de varios posibles, y que la medición influye en el sistema. De ahí se salta a «el observador crea la realidad» y, después, a «mi mente elige». El salto tiene dos errores. El primero es de vocabulario: en física, observar es hacer interactuar un sistema con un aparato que deja un registro; no hace falta un humano. El segundo es de lógica: que un resultado sea probable no significa que sea elegido por algui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o que la cuantización no signific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antización tampoco dice que la realidad sea discontinua en todos sus aspectos. El espacio y el tiempo, en las teorías actuales, se tratan como continuos; la energía de una partícula libre puede variar de forma continua; y muchos fenómenos macroscópicos se describen con ecuaciones continuas. Lo que está cuantizado son ciertas magnitudes en ciertos sistemas. La palabra cuanto no es una licencia para afirmar cualquier cosa: es un término técnico con condicion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ejercicios. El primero usa un objeto cotidiano; el segundo, una frase ficticia de un taller. No son testimonios ni personas real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 · Ejemplo resuelto 1: el LED y su color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observ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ED rojo y uno azul tienen el mismo tamaño y la misma pila, pero emiten colores distinto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 · Ejemplo resuelto 1: el LED y su color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explic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aterial del LED, los electrones saltan una brecha de energía. La luz que emiten tiene una energía igual a esa brecha, y la energía del fotón fija su color: el azul es más energético que el roj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 · Ejemplo resuelto 1: el LED y su color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predic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 el material cambia la brecha y, por tanto, el color. Eso es lo que se hace en la industria: se eligen materiales para obtener la luz desea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 · Ejemplo resuelto 1: el LED y su color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o que el caso no di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ce nada sobre la intención de quien enciende la lámpara. El color está en el material y en la brecha, no en el estado de ánim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 · Ejemplo resuelto 2: la frase del taller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fra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taller alguien dice: «como la energía es cuántica, tus pensamientos también son cuantos y pueden cambiar tu realidad»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 · Ejemplo resuelto 2: la frase del taller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Qué se afir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mezclan dos ideas: que la energía se intercambia en paquetes y que un pensamiento es un paquete de energía capaz de actuar fuera del cerebr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 · Ejemplo resuelto 2: la frase del taller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Qué fal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 una medición: qué magnitud cambia, con qué aparato y en cuánto. Sin eso, la frase no se puede comprobar ni refut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escalera en la vida diaria · Ejemplo resuelto 2: la frase del taller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Qué se puede rescat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rte práctica: si el taller propone una acción concreta, se puede probar. La parte física se descarta: un pensamiento no es un fotón ni un cuanto de energía medib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 dibujo de tres escalones con dos etiquetas en cada uno: el nombre del nivel y un ejemplo cotidiano. En el primer escalón, el estado de menor energía; en el segundo, un estado excitado; en el tercero, otro más alto. Debajo, escribe la diferencia entre el primero y el segundo y qué color de luz le corresponde si el salto fuera visible. No necesitas calcular: basta con ordenar la idea y comprobar que no hay escalones intermedio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caja explica por qué una llama se ve de un color y no de otro. Ninguna de las cuatro cajas contiene una intención, una emoción o un dese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fis-nivel-color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bujo sirve para dos cosas. Primero, para explicar la cuantización a alguien sin usar la palabra cuanto tres veces. Segundo, para detectar exageraciones: si alguien dice que «todo es energía» y que la mente elige el escalón, puedes preguntar cuál es la diferencia entre escalones, qué la mide y qué predicción cambia. Si no hay respuesta, no hay físic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escalera de tres peld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que la energía de un átomo esté cuantiz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átomo puede tener cualquier valor de energía, pero sólo durante un insta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átomo sólo puede tener ciertos valores de energía y los intercambios ocurren en paque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813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energía del átomo depende de lo que la persona pien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623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energía no existe hasta que alguien la observ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escalera de tres peld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analogía de la escalera, un átomo puede estar a medio camino entre dos escal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escalera de tres peld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término con su defini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uan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ive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Fot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rech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ergía permitida de un sistema ligad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quete de luz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iferencia entre dos nive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ntidad mínima que se intercambi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escalera de tres peld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consecuencia según se siga o no de la cuantiz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sigue de la cuantiz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se sigu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Un átomo emite líneas de colores definid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pensamiento puede mover un obje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 LED cambia de color si cambia su materi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mente elige el resultado de un experimento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 fotón azul tiene más energía que uno ro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Todo lo que existe es ment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escalera de tres peld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historia de la cuantiz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lanck ajusta el cuerpo negro con intercambios en cuan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mecánica cuántica se formula con matrices y ond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instein propone que la luz llega en paquet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ohr aplica los niveles de energía al átomo de hidrógeno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escalera de tres peld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ector anotó estas cinco frases sobre la cuantización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lanck propuso en 1900 que la energía se intercambia en cuan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uantización implica que todo lo que existe es ment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instein usó los cuantos de luz para explicar el efecto fotoeléctric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odos los átomos tienen escalones iguales y a la misma distanci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Un fotón azul tiene más energía que un fotón roj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escalera de tres peld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ergía se intercambia en ___ y la analogía correcta para los niveles es una ___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escalera de tres peld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dibuja tres escalones y etiqueta cada uno con un nivel de energía y un ejemplo cotidiano. Debajo, escribe la diferencia entre el primero y el segundo y qué color de luz correspondería al salto. Termina con dos líneas: qué frase sobre la energía cuántica escuchaste esta semana y qué medición le falta para ser físic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necesitas números: basta con que el dibujo muestre que no hay escalones intermedios. Si tu frase no nombra una magnitud ni un aparato, ya sabes qué le fal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Memoria: cuantización y nive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quete míni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iv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ergía permit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t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nto de lu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erencia de energ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ck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9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inste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90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Memoria: cuantización y niveles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fis-r01-oa02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cuanto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ntidad mínima de una magnitud que un sistema puede intercambiar; en la luz, el fotó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que los niveles sean discretos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un sistema ligado sólo puede tener ciertos valores de energía, no cualquier valor intermedi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izo Planck en 1900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ó la radiación del cuerpo negro suponiendo intercambios de energía en cuanto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izo Einstein en 1905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so que la luz llega en paquetes y explicó con ellos el efecto fotoeléctric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cuantización implica que todo es mental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Es una propiedad de ciertas magnitudes físicas; no convierte el pensamiento en materi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un límite de la escaler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escalera de tres peldaños · Tarjetas de repaso antes de la lección tres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scalones no son iguales en todos los átomos y la escalera no describe la superposició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abajos de Planck y Einstein sobre los cuantos son de dominio público y se consultan en los archivos de abajo. La lección no afirma resultados experimentales sin describirlos y no cita estudios que no se puedan verificar. Las fechas son históricas; las aplicaciones, verificables en cualquier manual de fís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utenberg.org/ebooks/search/?query=Planck+Einstein+physics"/>
              </a:rPr>
              <a:t><![CDATA[Project Gutenberg: textos de física de la épo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nsayos originales muestran cómo se formuló la hipótesis cuántica y qué problema intentaba resolv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267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archive.org/search?query=quantum+theory+1900"/>
              </a:rPr>
              <a:t><![CDATA[Internet Archive: ediciones y conferencias antiguas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onferencias de 1900 a 1920 permiten seguir la discusión sobre los cuantos sin resúmenes posteriore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sabes qué es un cuanto, de dónde salió la idea y cómo funciona la escalera. También sabes lo que la cuantización no significa: no convierte el pensamiento en materia ni hace que la mente elija el resultado de una medición. Lo siguiente es la dualidad onda-partícula: el experimento que obliga a hablar de probabilidades y que tantas veces se lee como si la conciencia eligier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7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8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29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0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1-secuencia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fis-r01-oa02"/>
              </a:rPr>
              <a:t><![CDATA[Cuantización: la energía en paque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2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3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explicar la cuantización sin convertirla en metáfora mental. Siguiente lección: la doble rendij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las tres frases y a los límites de la escalera. Casi siempre el fallo está en saltar de «la energía viene en paquetes» a «la mente elige el paquete»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2026-11-01T08:41:15Z</dcterms:created>
  <dcterms:modified xsi:type="dcterms:W3CDTF">2026-11-01T08:41:15Z</dcterms:modified>
  <dc:title>Cuantización: la energía en paquetes</dc:title>
  <dc:description>Presentación editable del OA «Cuantización: la energía en paquetes». Enlace: https://atraccion.lumbre.lat/object/atr-fis-r01-oa02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