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experimento, contado sin ecuaciones»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experimento, contado sin ecuaciones»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experimento, contado sin ecuaciones»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pasa cuando se mide cuál rendij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pasa cuando se mide cuál rendij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lectura de la conciencia y sus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ueba de l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guien afirma que mirar la pantalla cambia el patrón porque la conciencia elige dónde impacta cada part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ueba de l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is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hacen dos series con el mismo número de partículas: en una, una persona mira; en otra, la sala está vacía y sólo graba un sen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ueba de l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s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n las distribuciones de impactos, no las impresiones. Si la conciencia eligiera, las dos series tendrían que diferir de forma siste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prueba de l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s distribuciones coinciden dentro del margen estadístico, la hipótesis no se sostiene. Y si no coinciden, hay que buscar una causa física antes de atribuirla a l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leto dice: «el observador crea la realidad; por eso tus pensamientos cambian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no nombra ninguna magnitud ni ningún aparato. No dice qué cambia, en cuánto ni cómo se detec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se confu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unde observar con mirar y probabilidad con elección. En física, observar es interactuar; una probabilidad no es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rase d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puede resc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práctica, si la hay: una acción concreta que se pueda probar. La parte física se descarta porque no produce ninguna predicción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franjas desaparecen y se ven dos ba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racción del detector con la partícula deja un registro del camino y destruye la coherencia entre los dos caminos; el resultado es una distribución sin interferencia. No depende de que un humano mire: el detector funciona en una sala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 que muestra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impacto es un punto localizado. El patrón aparece cuando se acumulan muchos impactos y se revela la distribución de probabilidades. Confundir el patrón con un impacto individual es uno de los errores que alimentan la lectura mág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 los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ente → Emite una partícula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ndijas → Dos camin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ntalla → Registra cada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tector → Deja un registro d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 El detector no es una persona: es un aparato que correlaciona la partícula con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s impactos se acumulan en franjas → 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onciencia elige el resultado → No 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edir el camino borra las franjas → 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señal viaja entre las rendijas → No 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da impacto es un punto localizado → 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observador tiene que ser humano → No l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dos columna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 emite una partícula a la vez → La partícula encuentra dos rendijas abiertas → Se registra cada impacto en la pantalla → Se repite con una sola rendija para comparar → Se acumulan muchos impactos y aparece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uente, después las rendijas, después el registro, la comparación con una sola rendija y al final la acumulación. El orden importa porque el patrón sólo se ve al sumar; un solo impacto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doble rend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atrón aparece porque la conciencia elige dónde impacta cada part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una probabilidad en una elección de la conciencia, y la cuarta confunde detector con mirada humana. Las otras tres describen lo que el experimento muestra o lo que la teoría permit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terferencia ·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terferencia y desaparece: las franjas son el signo de que los dos caminos contribuyen; el registro del camino elimina esa contribución. La palabra clave es registro, no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mapa de dos columnas. A la izquierda, lo que el experimento muestra; a la derecha, lo que no muestra. Debajo, escribe en tres frases una explicación del experimento para alguien que nunca lo haya oído, sin usar la palabra conciencia. Termina con una línea: qué lectura mágica has escuchado y qué dato l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el mapa de dos columnas · Memoria: el experiment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el mapa de dos columnas · Memoria: el experimento y su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ve en la pantalla con las dos rendijas abi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ranjas de interferencia que aparecen al acumular muchos impactos individ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se mide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franjas desaparecen: el registro del camino destruye la coherencia entre las dos posibi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ce falta un humano para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Un detector deja un registro físico; la conciencia no participa en la ec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uestra el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os conceptos clásicos de onda y partícula no bastan y que la descripción es probabil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conciencia elija, que una señal viaje entre rendijas o que algo supere la velocidad de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vemos franjas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objetos interactúan con el entorno y la decoherencia borra las inter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208" r:id="rId1"/>
    <p:sldLayoutId id="2482535209" r:id="rId2"/>
    <p:sldLayoutId id="2482535210" r:id="rId3"/>
    <p:sldLayoutId id="24825352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33cdb9072c2e2443c1b582a280141055998ffd4b823f6661.jpg"/>
  <Relationship Id="rId3" Type="http://schemas.openxmlformats.org/officeDocument/2006/relationships/hyperlink" Target="https://atraccion.lumbre.lat/object/atr-fis-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hyperlink" Target="https://atraccion.lumbre.lat/object/atr-fis-r01-oa03" TargetMode="External"/>
  <Relationship Id="rId4" Type="http://schemas.openxmlformats.org/officeDocument/2006/relationships/hyperlink" Target="https://atraccion.lumbre.lat/object/atr-fis-r01-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hyperlink" Target="https://atraccion.lumbre.lat/object/atr-fis-r01-oa03" TargetMode="External"/>
  <Relationship Id="rId4" Type="http://schemas.openxmlformats.org/officeDocument/2006/relationships/hyperlink" Target="https://atraccion.lumbre.lat/object/atr-fis-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hyperlink" Target="https://atraccion.lumbre.lat/object/atr-fis-r01-oa03" TargetMode="External"/>
  <Relationship Id="rId4" Type="http://schemas.openxmlformats.org/officeDocument/2006/relationships/hyperlink" Target="https://atraccion.lumbre.lat/object/atr-fis-r01-oa03"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hyperlink" Target="https://atraccion.lumbre.lat/object/atr-fis-r01-oa03"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hyperlink" Target="https://www.gutenberg.org/ebooks/search/?query=quantum+mechanics+history" TargetMode="External"/>
  <Relationship Id="rId4" Type="http://schemas.openxmlformats.org/officeDocument/2006/relationships/hyperlink" Target="https://archive.org/search?query=double+slit+experiment"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1-oa03"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ua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nda-partícu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experimento de la doble rendija con palabras, describir qué muestra y qué no muestra, y rechazar la lectura de que la conciencia elige el resultad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experimento de la doble rendija es el más citado y el más malinterpretado de la física. Aquí se cuenta paso a paso, se distingue lo que el patrón muestra de lo que no muestra y se explica por qué la conciencia no elige el result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ualidad · doble rendija · interferencia · fotón · electrón · medición · decoherencia · pensamiento crít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de la doble rendija es el más citado de la física y el más malinterpretado. En su versión básica, se lanza una partícula a la vez hacia una barrera con dos aberturas y se registra dónde impacta en una pantalla. Con las dos rendijas abiertas, los impactos se acumulan en franjas; con una sola, forman una banda. Si se mide por cuál rendija pasó la partícula, las franjas desaparecen. Eso es todo, y es suficiente para romper la imagen clásica. Al terminar vas a poder explicar el experimento con palabras, decir qué muestra y qué no, y rechazar la lectura de que la conciencia elige el result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ambia cuando se mide el camino de la partícula? Cambia el patrón, no la voluntad de nadie. Entender por qué es la diferencia entre una lección de física y un taller de mag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xperimento, contado sin ecuacion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agina una fuente que dispara electrones, uno por uno, hacia una placa con dos rendijas estrechas. Detrás hay una pantalla que registra cada impacto como un punto. Si cierras una rendija, los puntos se acumulan en una banda difusa frente a la abierta. Si abres las dos, al principio los puntos parecen dispersarse al azar; después de muchos impactos, se ordenan en franjas claras y oscuras. Ese es el patrón de interferencia, el mismo que produce una onda al pasar por dos abertur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xperimento, contado sin ecuacion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desconcierta es que cada electrón llega como un punto único. No se ve una onda repartida por la pantalla: se ve un impacto localizado. La onda no es una nube material que se divide; es una descripción de probabilidades. La función de onda asigna una amplitud a cada camino posible, y las amplitudes se combinan. Donde se refuerzan, la probabilidad de encontrar el electrón es alta; donde se cancelan, es baja. Con muchos electrones, esa probabilidad se convierte en franj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xperimento, contado sin ecuacion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se ha hecho con luz, electrones, neutrones, átomos y moléculas cada vez más grandes. En todos los casos aparece el mismo comportamiento mientras el objeto se mantenga aislado del entorno. La dualidad onda-partícula no significa que el objeto sea a veces una onda y a veces una partícula, ni que cambie de forma cuando nadie mira. Significa que los conceptos clásicos de onda y partícula no alcanzan para describirlo: al detectarlo, produces un impacto localizado; al acumular detecciones, aparece un patrón de interferenc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experimento, contado sin ecuacion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observa: impactos individuales y, al sumarlos, franj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concluye: la descripción correcta es probabilística y no admite trayectorias definidas entre rendij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concluye: que el observador sea humano, que la mente elija o que la información viaje más rápido que la lu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asa cuando se mide cuál rendi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locas un detector que registre por cuál rendija pasó cada partícula, las franjas desaparecen y vuelves a ver dos bandas, como si cada partícula hubiera elegido un camino. El cambio no depende de que alguien mire la pantalla del detector: depende de que el detector interactúe con la partícula y deje un registro de su camino. Esa interacción es la que destruye la coherencia entre los dos caminos posibles, un proceso que se estudia con el nombre de decoher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asa cuando se mide cuál rendi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oherencia también explica por qué no vemos superposiciones en la vida diaria. Un objeto cotidiano interactúa constantemente con el aire, la luz y las superficies; cada interacción deja información en el entorno y borra las interferencias. Por eso una taza no está en dos lugares a la vez de forma visible: su estado cuántico se mezcla con el ambiente y se comporta como una mezcla clásica. La frontera entre lo cuántico y lo clásico no es una decisión de nadie: es una consecuencia de la interac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asa cuando se mide cuál rendi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se puede fotografiar. La tercera no tiene una sola imagen que la sostenga, y por eso conviene leerla como lo que es: una interpretación que se añade al da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uestra-no-muest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asa cuando se mide cuál rendi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utileza que conviene no perder. La medición no es un acto de voluntad ni una mirada; es una interacción física que correlaciona el sistema con un aparato. Un fotón que rebota en la partícula y llega a un sensor ya dejó un registro. No hace falta que un humano lo lea. Y si el registro se borra antes de que la información se disperse, el patrón puede volver; los experimentos de borrado cuántico muestran justamente eso, y son una prueba de que lo que importa es la información disponible en el entorno, no la concienc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pasa cuando se mide cuál rendi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mecánica cuántica no es una terapia ni un método para cambiar la suerte: es una teoría física con experimentos reproducib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ectura de la conciencia y sus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la conciencia elige el resultado» suena a conclusión científica y no lo es. Se apoya en un juego de palabras: en física, observar significa medir; en la vida diaria, observar significa mirar. Si se cambia el segundo significado por el primero, parece que la mirada de una persona produce el resultado. Pero el detector funciona igual si la sala está vacía. La conciencia no aparece en las ecuaciones de la teoría, y ninguna medición ha mostrado que la atención de una persona cambie la distribución de impact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ectura de la conciencia y sus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dónde se rompe la cadena: entre la tercera caja y la cuarta. Todo lo anterior se mide; lo último se cre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dato-mi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ectura de la conciencia y sus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errores más que conviene nombrar. El primero es estadístico: un solo impacto no elige nada; el patrón emerge de muchos. El segundo es causal: aunque dos partículas entrelazadas muestren correlaciones, esas correlaciones no permiten enviar un mensaje, y nada viaja más rápido que la luz. El tercero es de interpretación: lo que se llama colapso es una forma de hablar sobre lo que ocurre al medir; distintas interpretaciones lo describen de maneras distintas, y ninguna convierte el deseo en causa fís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ectura de la conciencia y sus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no significa que la interpretación sea un detalle. Significa que hay que ponerla en su sitio: primero el dato, después el modelo que lo explica y al final la discusión sobre lo que ocurre entre mediciones. Cuando se invierte el orden, la física se vuelve decoración de una creencia. La prueba es simple: pide la medición, el aparato y la predicción que cambiaría. Si no aparecen, no estás discutiendo fís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patrón y el foll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ejercicios. El primero es un experimento imaginario con materiales caseros; el segundo, una frase ficticia de un follet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1: la prueba de la mir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hipótesi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afirma que mirar la pantalla cambia el patrón porque la conciencia elige dónde impacta cada partícu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1: la prueba de la mir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ise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hacen dos series con el mismo número de partículas: en una, una persona mira; en otra, la sala está vacía y sólo graba un sens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1: la prueba de la mir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se compa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n las distribuciones de impactos, no las impresiones. Si la conciencia eligiera, las dos series tendrían que diferir de forma sistemátic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1: la prueba de la mir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distribuciones coinciden dentro del margen estadístico, la hipótesis no se sostiene. Y si no coinciden, hay que buscar una causa física antes de atribuirla a la mir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2: la frase del folle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leto dice: «el observador crea la realidad; por eso tus pensamientos cambian el mun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2: la frase del folle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se mi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no nombra ninguna magnitud ni ningún aparato. No dice qué cambia, en cuánto ni cómo se detectarí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2: la frase del folle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se confun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e observar con mirar y probabilidad con elección. En física, observar es interactuar; una probabilidad no es una dec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patrón y el folleto · Ejemplo resuelto 2: la frase del folle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puede resca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práctica, si la hay: una acción concreta que se pueda probar. La parte física se descarta porque no produce ninguna predicción disti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mapa de dos columnas sobre el experimento. En la izquierda, lo que muestra: impactos individuales, franjas al acumular, pérdida de las franjas al medir el camino. En la derecha, lo que no muestra: que la conciencia elija, que haga falta un humano, que una señal viaje entre rendijas. Debajo, una frase propia que explique el experimento a alguien que nunca lo haya oído, sin usar la palabra mágic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nte en la cuarta caja: si miras un solo impacto, no hay patrón. La interferencia es una propiedad de la serie, no de cada pun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doble-rendij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apa te va a servir cada vez que aparezca la doble rendija en un libro de autoayuda. La estrategia es siempre la misma: separar el dato de la interpretación y preguntar qué predicción se deriva de la lectura que se propone. Si la lectura no añade ninguna predicción, no es una explicación científica: es una historia que se cuenta encima del experime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ocurre en el patrón de la doble rendija cuando se mide por cuál rendija pasó cada partícu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franjas se vuelven más nítid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franjas desaparecen y se ven dos band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atrón no cambia nunc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arecen franjas sólo si alguien mira la pantal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atrón de interferencia se forma con un solo impac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del experimento con su pape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ue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ndij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ntal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tecto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os caminos posibl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 cada impac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 un registro del camin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ite una partícula a la vez]]></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lo que el experimento permite deci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muestr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lo muestr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s impactos se acumulan en franja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nciencia elige el resultad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dir el camino borra las franj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señal viaja entre las rendij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da impacto es un punto localiz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observador tiene que ser human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experim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mite una partícula a la vez]]></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cumulan muchos impactos y aparece el patr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artícula encuentra dos rendijas abiert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pite con una sola rendija para compar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registra cada impacto en la pantal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resumió el experimento con estas cinco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las dos rendijas abiertas, los impactos se acumulan en franj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atrón aparece porque la conciencia elige dónde impacta cada partícul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r por cuál rendija pasa la partícula hace desaparecer las franj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que un detector funcione hace falta que un humano lo esté miran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correlaciones cuánticas no permiten enviar un mensaje más rápido que la luz.]]></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las dos rendijas abiertas, los impactos se acumulan en un patrón de ___; si se mide cuál rendija, ese patrón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el mapa de dos column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mapa de dos columnas. A la izquierda, lo que el experimento muestra; a la derecha, lo que no muestra. Debajo, escribe en tres frases una explicación del experimento para alguien que nunca lo haya oído, sin usar la palabra conciencia. Termina con una línea: qué lectura mágica has escuchado y qué dato le fal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explicación necesita decir que la partícula sabe o decide, todavía estás usando el vocabulario clásico. Cambia saber por probabilidad y decidir por acumulac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el mapa de dos columnas · Memoria: el experimento y su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impacto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cami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nt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acumu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n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l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ón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Memoria: el experimento y sus piez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1-oa03"/>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ve en la pantalla con las dos rendijas abiert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ranjas de interferencia que aparecen al acumular muchos impactos individua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se mide el camin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franjas desaparecen: el registro del camino destruye la coherencia entre las dos posibilidad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ce falta un humano para medi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Un detector deja un registro físico; la conciencia no participa en la ecu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uestra el experime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os conceptos clásicos de onda y partícula no bastan y que la descripción es probabilíst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muest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conciencia elija, que una señal viaje entre rendijas o que algo supere la velocidad de la luz.]]></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vemos franjas en la coc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el mapa de dos columnas · Tarjetas de repaso antes de la lección cuatr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objetos interactúan con el entorno y la decoherencia borra las interferenci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cripción del experimento y la distinción entre dato e interpretación se pueden consultar en manuales de física y en la divulgación de las sociedades científicas. Los textos históricos de la teoría cuántica están en los archivos de abajo. La lección no cita experimentos que no describe y no atribuye a la conciencia ningún efecto medi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quantum+mechanics+history"/>
              </a:rPr>
              <a:t><![CDATA[Project Gutenberg: textos fundacion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conferencias y ensayos de la época permiten leer cómo se formuló la dualidad antes de las simplificacione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double+slit+experiment"/>
              </a:rPr>
              <a:t><![CDATA[Internet Archive: historia del experim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trabajos y libros antiguos muestran la evolución del experimento de la doble rendija y su interpre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experimento completo: una partícula a la vez, dos rendijas, impactos que se acumulan en franjas y un detector que borra el patrón. Sabes qué muestra y qué no, y sabes por qué la conciencia no elige el resultado. Lo siguiente es la superposición: qué significa que un sistema esté en dos estados a la vez y por qué el gato de Schrödinger no describe a un gato vivo y muerto en tu sa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1-oa03"/>
              </a:rPr>
              <a:t><![CDATA[Dualidad onda-partícu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contar la doble rendija sin misticismo y decir qué le falta a la lectura de la conciencia. Siguiente lección: la superposición y el gat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 que muestra y lo que no, y a la cascada del dato al mito. Casi siempre el fallo está en pasar de «medir cambia el patrón» a «la mente elige el patr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2026-11-01T07:42:15Z</dcterms:created>
  <dcterms:modified xsi:type="dcterms:W3CDTF">2026-11-01T07:42:15Z</dcterms:modified>
  <dc:title>Dualidad onda-partícula</dc:title>
  <dc:description>Presentación editable del OA «Dualidad onda-partícula». Enlace: https://atraccion.lumbre.lat/object/atr-fis-r01-oa03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