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superposición, sin gat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superposición, sin gat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gato de Schrödinger: qué quería mostrar»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gato de Schrödinger: qué quería mostr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tu sala no es una caja cuántic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nota que exa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nota dice: «Un gato está vivo y muerto al mismo tiempo, y la física cuántica lo permite». La frase mezcla un experimento mental con una afirmación sobre gato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nota que exa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itular remite a Schrödinger, pero no cita el artículo ni explica que el autor presentaba una objeción. Sin esa información, la frase se lee como un resultado de labor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nota que exa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el formalism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mite escribir una superposición de dos ramas para un sistema aislado. No permite afirmar que un gato real, en una sala, esté en esa super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nota que exa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e el titular: «Schrödinger usó un gato imaginario para mostrar un problema de la descripción cuántica». La frase es menos espectacular y más c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qubit que sí se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laboratorio, un qubit se enfría y se aísla para que su estado sea una superposición controlada de do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qubit que sí se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manip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n pulsos que cambian las amplitudes sin medir el estado, para no destruir la super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qubit que sí se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se acopla un detector y se obtiene un resultado: uno de los dos niveles, no los do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qubit que sí se aís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iferencia con el gato es el aislamiento: el qubit se protege del entorno; el gato, no. Y aun así el qubit pierde coherencia si el aislamient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a ficha de tres columna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estado contiene amplitudes para varios resultados y la medición devuelve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uperposición es una combinación de amplitudes, no una lista de propiedades ocultas ni una multiplicación de lugares. La interferencia distingue ese estado de la simple ignorancia, y la medición devuelve un resultado. Las otras opciones describen malentendidos frecuentes: el resultado secreto, la duplicación literal y el observador cons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estado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propuso para mostrar el absurdo de aplicar el formalismo sin más a un objeto macroscópico. Su intención era crítica: el gato señala un problema de la descripción, no un fenómeno que él considerar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l g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posición → Amplitudes para varios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oherencia → Pérdida de interferencia por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ión → Interacción que deja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erimento mental → Caso imaginado para examinar un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perposición combina amplitudes; la decoherencia borra la interferencia; la medición deja un registro; el experimento mental examina la teoría sin montar un laboratorio. Si confundes los dos últimos, vas a pedirle al gato un resultado experimental que nunca tuvo. Fuente: la sección 2 y la cascada de la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stado cuántico contiene amplitudes para varios resultados → Lo que sostiene l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gato real está vivo y muerto a la vez → Malentendido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interferencia distingue superposición de ignorancia → Lo que sostiene l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 observador consciente elige el resultado → Malentendido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decoherencia borra la interferencia → Lo que sostiene l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gato se puede aislar por completo en una caja → Malentendido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gato y la cascada de la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átomo radiactivo puede decaer o no en una hora → Un contador detecta la radiación y activa el mecanismo → El martillo rompe el frasco y libera el veneno → El gato muere o sigue vivo según la 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 la cadena causal: átomo, contador, mecanismo y gato. Schrödinger encadena los pasos para que la superposición del átomo parezca trasladarse al animal, y justo ahí está el absurdo que quería señ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gato de Schrödinger fue un experimento de laboratorio con un ga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ato fue un experimento mental, no un montaje de laboratorio, y una caja no aísla a un gato del entorno. Las otras tres frases describen lo que la lección sostiene: amplitudes, decoherencia y una objeción teó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mplitudes ·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mplitudes y un resultado: el estado combina alternativas, pero la medición entrega uno solo. La palabra amplitudes es la clave; si la cambias por probabilidades, pierdes la fase y con ella la inter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estado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tres columnas sobre un titular o una frase que hayas visto acerca del gato cuántico. Primera columna: qué se preparó o qué se midió. Segunda: qué permite decir el formalismo. Tercera: qué añade el titular que la fuente no dice. Cierra con una línea: qué cambió en tu manera de leer la noti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icha de tres columnas · Memoria: superposición y g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icha de tres columnas · Memoria: superposición y g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super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tado que combina amplitudes para varios resultados; no es una lista de resultados ya deci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superposición de igno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nterferencia: si solo faltara información, no habría un patrón que dependiera de las amplitu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escribió Schrödinger el g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mostrar el absurdo de trasladar el formalismo a un objeto macroscópico; era una crítica, no una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gato real no está en super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interactúa con el entorno y decohere en escalas de tiempo brevísi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decoherencia resuelve el problema de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sí sola: explica la pérdida de interferencia, no por qué se observa un sol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927" r:id="rId1"/>
    <p:sldLayoutId id="2482528928" r:id="rId2"/>
    <p:sldLayoutId id="2482528929" r:id="rId3"/>
    <p:sldLayoutId id="24825289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473f86b4532e9cbb7951d800b91977f9998711af8acc7a91.jpg"/>
  <Relationship Id="rId3" Type="http://schemas.openxmlformats.org/officeDocument/2006/relationships/hyperlink" Target="https://atraccion.lumbre.lat/object/atr-fis-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hyperlink" Target="https://atraccion.lumbre.lat/object/atr-fis-r01-oa04" TargetMode="External"/>
  <Relationship Id="rId4" Type="http://schemas.openxmlformats.org/officeDocument/2006/relationships/hyperlink" Target="https://atraccion.lumbre.lat/object/atr-fis-r01-oa04"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hyperlink" Target="https://atraccion.lumbre.lat/object/atr-fis-r01-oa04" TargetMode="External"/>
  <Relationship Id="rId4" Type="http://schemas.openxmlformats.org/officeDocument/2006/relationships/hyperlink" Target="https://atraccion.lumbre.lat/object/atr-fis-r01-oa04"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hyperlink" Target="https://atraccion.lumbre.lat/object/atr-fis-r01-oa04" TargetMode="External"/>
  <Relationship Id="rId4" Type="http://schemas.openxmlformats.org/officeDocument/2006/relationships/hyperlink" Target="https://atraccion.lumbre.lat/object/atr-fis-r01-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hyperlink" Target="https://atraccion.lumbre.lat/object/atr-fis-r01-oa04"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hyperlink" Target="https://archive.org/search?query=Schrodinger+cat+1935" TargetMode="External"/>
  <Relationship Id="rId4" Type="http://schemas.openxmlformats.org/officeDocument/2006/relationships/hyperlink" Target="https://www.gutenberg.org/ebooks/search/?query=quantum+theory"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4"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posi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lentend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superposición en un sistema cuántico, situar el experimento mental del gato y aclarar por qué no describe a un gato vivo y muerto a la vez en tu sal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Qué significa de verdad que un sistema cuántico esté en superposición, qué quiso mostrar Schrödinger con su gato en 1935 y por qué un gato real no puede estar vivo y muerto a la vez. Con la decoherencia en su sitio y sin misticism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erposición · gato de schrödinger · decoherencia · física cuántica · medición · experimento mental · divulgación · interpret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posición es el concepto cuántico que más aparece en los titulares y el que más se maltrata. Se dice que un gato está vivo y muerto a la vez, que una partícula está en dos lugares, que la realidad no existe hasta que alguien la mira. Ninguna de esas frases describe lo que la teoría afirm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tres cosas que suelen ir mezcladas: lo que el formalismo cuántico predice, lo que Schrödinger quiso mostrar con su gato y lo que ocurre con un objeto macroscópico re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descr=""/>
          <p:cNvSpPr/>
          <p:nvPr/>
        </p:nvSpPr>
        <p:spPr>
          <a:xfrm>
            <a:off x="514350" y="220980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explicar la superposición con una frase correcta, situar el experimento de 1935 en su contexto y decir por qué tu sala no es una caja cuántic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el gato está vivo o muerto. Es qué significa que un estado cuántico contenga dos alternativas y por qué esa descripción no se traslada sin más a un animal de carne y hue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uperposición, sin ga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cuántico se describe con un estado, que es una herramienta matemática para calcular probabilidades. Si el sistema puede dar el resultado A o el resultado B, también se puede preparar en una combinación de ambos: una superposición. En esa combinación, cada alternativa lleva un número llamado amplitud. La amplitud no es una probabilidad; es un número con fase, y por eso las alternativas pueden sumarse o cancelarse. Al medir se obtiene A o B, y la probabilidad de cada uno depende del cuadrado de su amplit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uperposición, sin ga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a superposición y la simple ignorancia se ve en la interferencia. Si un electrón pasa por una doble rendija y no sabemos cuál camino tomó, podría parecer que su estado es una mezcla de dos caminos. Pero si fuera solo ignorancia, el patrón en la pantalla sería la suma de dos manchas. Lo que se observa es un patrón de franjas: las amplitudes de los dos caminos interfieren. Esa interferencia es la firma de que el estado no es una lista de propiedades ocultas, sino una combinación que produce efectos medib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uperposición, sin ga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eoría predice: las probabilidades de cada resultado y los patrones de interferencia entre alternativ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dice: que el sistema ya tenga un resultado secreto que solo falta descubri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autoriza: afirmar que cualquier objeto está en superposición con cualquier otro, sin aislamiento ni contr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uperposición, sin g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la que suele dibujarse mal: no dice que el sistema ya tenga los dos resultados, sino que su estado contiene amplitudes para ambos. La diferencia se nota en la tercera caja, donde las amplitudes interfieren.]]></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superposicion-fluj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superposición, sin g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ecisión de vocabulari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 estado sea una superposición depende de la base que se elija. Un estado puede ser definido para una medición y superposición para otra. Por eso la frase «está en superposición», sin decir respecto de qué se mide, es incompl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gato de Schrödinger: qué quería mo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35, Erwin Schrödinger publicó un artículo sobre la situación de la mecánica cuántica y propuso un caso imaginario para señalar un problema. No era un experimento de laboratorio ni una mascota de verdad: era un experimento mental. Dentro de una caja cerrada hay un átomo radiactivo, un contador, un mecanismo que libera un veneno y un gato. Si el átomo decae, el contador lo detecta, el mecanismo se activa y el gato muere. Si no decae, el gato sigue v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gato de Schrödinger: qué quería mo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gumento de Schrödinger era este: si el átomo se prepara en una superposición de decaer y no decaer, y la caja entrelaza su estado con el del gato, el formalismo permite escribir un estado del sistema completo en el que las dos ramas siguen presentes. Él no creía que eso fuera un retrato del mundo. Lo escribió para mostrar que la descripción cuántica, aplicada tal cual a un objeto macroscópico, lleva a una conclusión absurda. El gato era una objeción, no una rece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gato de Schrödinger: qué quería most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fila es la que más se cita y la que más se distorsiona. La segunda explica por qué Schrödinger escribió el experimento: no para afirmar que el gato está en dos estados, sino para señalar que algo falta en la descripción.]]></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gato-tabl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gato de Schrödinger: qué quería mo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correcta tiene tres pasos. Primero, el formalismo permite escribir esa superposición si se trata al gato como un sistema cuántico aislado. Segundo, un gato real no está aislado: su cuerpo intercambia calor, luz y moléculas con el entorno todo el tiempo. Tercero, esa interacción destruye la interferencia entre las ramas en escalas de tiempo brevísimas. El gato de Schrödinger señala un problema de la teoría; no describe un gato de tu s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gato de Schrödinger: qué quería mo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gato no di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xperimento mental no afirma que un gato real esté vivo y muerto. Afirma que, si se aplica el formalismo sin tener en cuenta el entorno, se llega a una descripción que no podemos tomar al pie de la letra. La diferencia entre esas dos frases es toda la lec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tu sala no es una caja cuán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bjeto macroscópico está en contacto permanente con su entorno. Las moléculas de aire golpean su superficie, los fotones lo iluminan, las paredes vibran. Cada una de esas interacciones deja información sobre el estado del objeto: qué posición tiene, cómo se mueve, qué temperatura alcanza. Cuando el entorno obtiene esa información, las fases que permitían la interferencia se pierden. Ese fenómeno se llama decoher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tu sala no es una caja cuán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decisivo es el segundo: no hace falta un físico mirando. Basta con que el entorno deje rastro de qué alternativa siguió el sistema. Eso es lo que separa un experimento de laboratorio de un gato en una sal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decoherencia-cascad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tu sala no es una caja cuán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oherencia explica por qué no vemos superposiciones en la cocina: son extraordinariamente frágiles fuera del laboratorio. Pero conviene no pedirle más de lo que da. Explica la pérdida de interferencia, no por qué en una medición concreta aparece un solo resultado. Esa pregunta es el problema de la medición, y se discute en la lección siguiente. La decoherencia no necesita un observador consciente: basta con que el entorno deje rastr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ato real no está en una superposición de vivo y muerto: su estado se entrelaza con el entorno y pierde coheren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tu sala no es una caja cuán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ja no lo aísla: ningún material bloquea todas las interacciones con el exteri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ciencia no es el interruptor: una cámara o una molécula de aire pueden registrar información sin que nadie m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nota y el qubit]]></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separación entre formalismo, intención y titular. No son experimentos reales ni testimoni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1: la nota que exage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itul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ota dice: «Un gato está vivo y muerto al mismo tiempo, y la física cuántica lo permite». La frase mezcla un experimento mental con una afirmación sobre gatos re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1: la nota que exage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u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tular remite a Schrödinger, pero no cita el artículo ni explica que el autor presentaba una objeción. Sin esa información, la frase se lee como un resultado de laborator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1: la nota que exage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el formalismo per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mite escribir una superposición de dos ramas para un sistema aislado. No permite afirmar que un gato real, en una sala, esté en esa superpos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1: la nota que exage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e el titular: «Schrödinger usó un gato imaginario para mostrar un problema de la descripción cuántica». La frase es menos espectacular y más cier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2: el qubit que sí se aísl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par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laboratorio, un qubit se enfría y se aísla para que su estado sea una superposición controlada de dos nive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2: el qubit que sí se aísl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manipul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n pulsos que cambian las amplitudes sin medir el estado, para no destruir la superposi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2: el qubit que sí se aísl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med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se acopla un detector y se obtiene un resultado: uno de los dos niveles, no los dos a la vez.]]></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nota y el qubit · Ejemplo resuelto 2: el qubit que sí se aísl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mpa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con el gato es el aislamiento: el qubit se protege del entorno; el gato, no. Y aun así el qubit pierde coherencia si el aislamiento fal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tre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tres columnas. Elige un titular o una frase sobre el gato que hayas visto. En la primera columna, escribe qué se midió o qué se preparó. En la segunda, qué permite decir el formalismo. En la tercera, qué añade el titular que la fuente no dice. Si la tercera columna tiene más palabras que las dos primeras, ya sabes dónde está el mi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tre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dejar de usar la imagen del gato: es una puerta de entrada excelente a la física cuántica. Se trata de usarla sabiendo qué es. Un experimento mental no es un fenómeno; una superposición no es una lista de resultados; y un gato no es un sistema aislado. Con esas tres frases claras, puedes leer casi cualquier nota sobre el tema sin perder el hi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firma la superposición cuando se aplica a un sistema cuántico bien aislad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sistema ya tiene un resultado definido, pero no lo conocemo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estado contiene amplitudes para varios resultados y la medición devuelve un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sistema está en dos lugares físicos al mismo tiempo, siemp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conciencia del observador elige el result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chrödinger propuso el gato para demostrar que un gato real puede estar vivo y muerto a la ve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papel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perpos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oher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xperimento ment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érdida de interferencia por el entor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teracción que deja un regist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so imaginado para examinar una teorí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mplitudes para varios resultad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correspo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sostiene la teorí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lentendido frecu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stado cuántico contiene amplitudes para varios resultad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gato real está vivo y muerto a la vez]]></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interferencia distingue superposición de ignoranci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observador consciente elige el result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decoherencia borra la interfere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gato se puede aislar por completo en una caj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experimento mental del ga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átomo radiactivo puede decaer o no en una ho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ato muere o sigue vivo según la ram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contador detecta la radiación y activa el mecanism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rtillo rompe el frasco y libera el vene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uperposición describe amplitudes para varios resultados, no una lista de propiedades ocult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ato de Schrödinger fue un experimento de laboratorio con un gato re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coherencia explica por qué no vemos interferencia en objetos cotidian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gato real puede mantenerse aislado del entorno dentro de una caj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experimento mental buscaba señalar un problema de la descripción, no recetar un fenóme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uperposición no significa que el gato esté vivo y muerto: el estado contiene ___ para varios resultados y la medición devuelve 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tre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tres columnas sobre un titular o una frase que hayas visto acerca del gato cuántico. Primera columna: qué se preparó o qué se midió. Segunda: qué permite decir el formalismo. Tercera: qué añade el titular que la fuente no dice. Cierra con una línea: qué cambió en tu manera de leer la noti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la fuente, escribe «fuente no identificada» en la segunda columna. Ese hueco ya es un dato: sin fuente no hay afirmación que evaluar, solo una frase que circul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tres columnas · Memoria: superposición y g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tudes para varios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to de Schröding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mento mental de 19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 co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que no es igno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macroscópico que decoh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Memoria: superposición y ga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4"/>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superposi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tado que combina amplitudes para varios resultados; no es una lista de resultados ya decidi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superposición de ignora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terferencia: si solo faltara información, no habría un patrón que dependiera de las amplitud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escribió Schrödinger el ga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mostrar el absurdo de trasladar el formalismo a un objeto macroscópico; era una crítica, no una rece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gato real no está en superposi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interactúa con el entorno y decohere en escalas de tiempo brevísim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decoherencia resuelve el problema de la medi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tres columnas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sí sola: explica la pérdida de interferencia, no por qué se observa un solo result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presenta resultados nuevos ni cifras de eficacia: explica un concepto y sitúa un experimento mental de 1935. El artículo original de Schrödinger y las discusiones sobre decoherencia se consultan en los archivos de abajo. Lo que pertenece a la interpretación se presenta como interpretación, y lo que pertenece a la divulgación se marca como añadi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Schrodinger+cat+1935"/>
              </a:rPr>
              <a:t><![CDATA[Internet Archive: el artículo de Schrödinger]]></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traducción del texto de 1935 sobre la situación de la mecánica cuántica y lee cómo plantea el cas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ebooks/search/?query=quantum+theory"/>
              </a:rPr>
              <a:t><![CDATA[Project Gutenberg: divulgación clás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eriores a 1930 muestran cómo se hablaba de los cuantos antes de la industria del mi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superposición en su sitio: una combinación de amplitudes, no una lista de resultados ni un gato en dos estados. Sabes qué quiso mostrar Schrödinger en 1935, por qué su gato era una objeción y qué hace la decoherencia con un objeto real. Lo siguiente es la medición: qué cuenta como observar y qué se discute sobre el colap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4"/>
              </a:rPr>
              <a:t><![CDATA[Superposición: el gato y el malentend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superposición sin convertirla en un gato literal y sabes qué añade la decoherencia. Siguiente lección: medición y colaps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gato y a la cascada de la decoherencia. Casi siempre el fallo está en tratar la superposición como una lista de resultados ocultos o en pedirle al gato real un aislamiento que no tien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2026-11-01T05:57:34Z</dcterms:created>
  <dcterms:modified xsi:type="dcterms:W3CDTF">2026-11-01T05:57:34Z</dcterms:modified>
  <dc:title>Superposición: el gato y el malentendido</dc:title>
  <dc:description>Presentación editable del OA «Superposición: el gato y el malentendido». Enlace: https://atraccion.lumbre.lat/object/atr-fis-r01-oa04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