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Medir no es mirar»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Medir no es mirar»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colapso: descripción, no drama»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colapso: descripción, no drama»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Qué discute la comunidad»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ámara del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inte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fotón llega al sensor de la cámara y libera electrones en un píxel. La luz interactúa con un material que responde a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ámara del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ampl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ircuito convierte esa carga minúscula en una señal eléctrica mayor y la digital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ámara del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valor queda guardado en un archivo. La imagen existe aunque nadie la mire en ese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ámara del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abres la foto, lees un registro que ya se produjo. La medición no ocurrió cuando miraste: ocurrió cuando el sensor regis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ndija con det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Sin det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haz de electrones atraviesa dos rendijas y forma un patrón de interferencia en la pan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ndija con det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Con información de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se coloca un detector que permite saber por qué rendija pasó cada electrón, el patrón de interferencia des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ndija con det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ce falta que una persona lea el detector: basta con que la información del camino quede registrada en el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ndija con det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xperimento muestra que la medición es una interacción con registro, no un acto de conciencia. También muestra que medir modifica el estado, y eso es parte del problema de l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el cuadro de una nota»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una propiedad del sistema quede correlacionada con un registro es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medición es una interacción que correlaciona el sistema con un aparato y deja una marca estable. La conciencia no es necesaria, el aislamiento total no existe y lo inesperado no define nada. La clave está en la correlación y en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 l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bservar significa medir: interactuar con un aparato que deja un registro. Una placa fotográfica o un detector de partículas cumplen esa función sin ninguna persona mirando. La conciencia es una experiencia humana, no un requisito de la te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cascada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penhague → Es un postulado del formal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uchos mundos → No hay colapso: hay ra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lapso objetivo → Es un proceso físic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Bism → Es una actualización de cre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lecturas comparten las predicciones habituales y difieren en el estatus que le dan al colapso. La tabla de interpretaciones tiene las parejas; si confundes muchos mundos con colapso objetivo, vas a esperar efectos experimentales donde solo hay una lectura. Fuente: la tabla de las cuatro interpret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detector registra una partícula en una posición → Resultado o regla com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colapso es un postulado del formalismo →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s probabilidades se calculan con la regla de Born → Resultado o regla com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ay una rama por cada resultado →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l medir se obtiene un solo valor → Resultado o regla com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conciencia elige la rama →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interpretacione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sistema se prepara en un estado conocido → El aparato se acopla al sistema → La señal se amplifica y mueve muchos grados de libertad → Un valor queda registrado de forma es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prepara, después se acopla, luego se amplifica y al final se registra. El colapso o actualización se describe después del registro; sin los pasos anteriores no hay nada que actua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sistema a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colapso es una fuerza física que empuja el sistema hacia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lapso no es una fuerza, y las interpretaciones no predicen resultados distintos en todos los casos: casi todas comparten las mismas predicciones. Las otras tres fras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teracción ·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Interacción y registro: sin el segundo, la primera es solo un encuentro. La palabra registro es la que convierte la física en información y la que permite hablar de un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 l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 cuadro de tres columnas sobre una nota que hable del observador cuántico. Primera columna: qué se midió y con qué aparato. Segunda: qué registro se produjo. Tercera: qué interpretación añadió el texto. Termina con una línea: qué parte de la nota es física y qué parte es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el cuadro de una nota · Memoria: medición e interpret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el cuadro de una nota · Memoria: medición e interpret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medir en física cuán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acer que un sistema interactúe con un aparato y quede un registro estable de una prop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ce falta un observador hu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Una placa, un detector o una cámara registran sin con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colap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nombre informal de la actualización del estado después de obtener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cute la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estatus del colapso y la lectura de la teoría, no los resultados experiment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xplica la deco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érdida de interferencia por interacción con el entorno; no explica por sí sola el resultado ú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218" r:id="rId1"/>
    <p:sldLayoutId id="2482535219" r:id="rId2"/>
    <p:sldLayoutId id="2482535220" r:id="rId3"/>
    <p:sldLayoutId id="248253522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72e67a9a98b1f136c0afa81189414f9cd84f000fb3bd9241.jpg"/>
  <Relationship Id="rId3" Type="http://schemas.openxmlformats.org/officeDocument/2006/relationships/hyperlink" Target="https://atraccion.lumbre.lat/object/atr-fis-r01-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hyperlink" Target="https://atraccion.lumbre.lat/object/atr-fis-r01-oa05" TargetMode="External"/>
  <Relationship Id="rId4" Type="http://schemas.openxmlformats.org/officeDocument/2006/relationships/hyperlink" Target="https://atraccion.lumbre.lat/object/atr-fis-r01-oa05"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hyperlink" Target="https://atraccion.lumbre.lat/object/atr-fis-r01-oa05" TargetMode="External"/>
  <Relationship Id="rId4" Type="http://schemas.openxmlformats.org/officeDocument/2006/relationships/hyperlink" Target="https://atraccion.lumbre.lat/object/atr-fis-r01-oa05"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hyperlink" Target="https://atraccion.lumbre.lat/object/atr-fis-r01-oa05" TargetMode="External"/>
  <Relationship Id="rId4" Type="http://schemas.openxmlformats.org/officeDocument/2006/relationships/hyperlink" Target="https://atraccion.lumbre.lat/object/atr-fis-r01-oa05"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hyperlink" Target="https://atraccion.lumbre.lat/object/atr-fis-r01-oa05"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hyperlink" Target="https://archive.org/search?query=Bohr+Einstein+quantum+measurement" TargetMode="External"/>
  <Relationship Id="rId4" Type="http://schemas.openxmlformats.org/officeDocument/2006/relationships/hyperlink" Target="https://www.gutenberg.org/ebooks/search/?query=quantum+mechanics"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5"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di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laps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gnif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bserv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fis-r01-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es una medición en física cuántica, por qué el término observar no equivale a mirar con ojos humanos y qué discute la comunidad sobre el colaps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 la ruta. Medir no es mirar: es hacer que un sistema interactúe con un aparato y deje un registro. Aquí se explica qué cuenta como medición, por qué la conciencia no aparece en la ecuación y qué separa una interpretación del colapso de un resultado experiment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dición · colapso · observador · interpretaciones · copenhague · muchos mundos · decoherencia · física cuán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cas frases de divulgación han hecho tanto daño como «el observador crea la realidad». La física cuántica sí tiene un problema con la medición, y es un problema serio, pero no dice que tu conciencia elija los resultados. Esta lección define qué es una medición, muestra por qué observar no significa mirar con ojos humanos y separa lo que la comunidad discute de lo que ya está establecido. Al terminar vas a poder explicar una cadena de medición, reconocer cuándo una interpretación se disfraza de resultado y leer con criterio las notas sobre el colap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convierte una interacción en una medición? La respuesta no es la mirada de una persona: es la correlación con un aparato y la producción de un registro esta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Medir no es mir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física, medir es hacer que un sistema interactúe con un aparato de modo que una propiedad quede correlacionada con una marca estable. Un detector de partículas, una placa fotográfica, un contador Geiger y el sensor de una cámara hacen lo mismo: convierten un suceso minúsculo en una señal que se puede leer. La marca puede ser un punto, un clic, un cambio de voltaje o un archivo. Lo importante es que quede registr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Medir no es mir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observar arrastra una ambigüedad que viene del lenguaje cotidiano. En el laboratorio, observar no exige un ojo: exige un aparato que reciba información. Un fotón que golpea una placa no necesita testigo, y una molécula de aire que choca con una partícula también deja un rastro. Cuando la divulgación dice que el observador crea la realidad, suele deslizar la palabra observador desde el aparato hacia la persona, y ahí cambia todo el significado.]]></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ción: interacción más amplificación más registro. Sin registro no hay dato, solo un encuentr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Medir no es mir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dor: cualquier sistema físico que recibe información, sea una cámara, una placa o una perso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ciencia: no aparece en las ecuaciones de la teoría; no es un ingrediente necesario para med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Medir no es mi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arto paso es el que separa una medición de un simple encuentro. Un electrón que roza una molécula interactúa, pero no por eso queda un dato. El registro es lo que convierte la interacción en información utilizable.]]></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medicion-flujo.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Medir no es mi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es irreversible en la práctica. Cuando la señal se amplifica, implica a muchísimas partículas y deja una huella que no se puede deshacer con un gesto. Esa irreversibilidad es lo que permite hablar de un hecho: algo ocurrió y quedó anotado. La decoherencia de la lección anterior es la otra cara de la misma moneda: el entorno registra información y borra la interferenc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olapso: descripción, no dra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se mide una propiedad cuántica, el estado se actualiza. Antes de la medición, la teoría daba probabilidades para varios resultados; después del registro, solo uno de ellos sigue siendo compatible con lo observado. A ese cambio se le llama colapso de la función de onda, o simplemente colapso. Es el nombre informal de una actualización del estado, no una explosión ni una fuerza que empuje al sistema hacia un val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olapso: descripción, no dra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traduce amplitudes en probabilidades se conoce como regla de Born. Con ella se calcula la probabilidad de cada resultado posible. El colapso describe qué pasa con la descripción después de obtener uno: las demás alternativas dejan de aparecer en las predicciones para ese sistema. Nada de eso requiere que alguien sienta curiosidad ni que formule una pregun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olapso: descripción, no dra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lapso no es «crear la realidad»]]></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lapso describe la actualización del estado tras un registro. No describe a una persona eligiendo el mundo con la mente. Si confundes las dos cosas, terminas afirmando que la conciencia es un ingrediente de la física, y la teoría no lo necesi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olapso: descripción, no dra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muestra por qué el registro es irreversible en la práctica: una vez que miles de millones de partículas se han movido, deshacer la marca es imposible. Esa irreversibilidad es física, no una decisión de alguien que mir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registro-cascad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colapso: descripción, no dra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sutileza que conviene guardar: el colapso es parte del formalismo, pero su estatus físico se discute. Unos lo tratan como un postulado práctico, otros como un proceso real y otros como una actualización de creencias. Lo que no se discute es el resultado: en un experimento se obtiene un valor, y las probabilidades coinciden con las predicciones de la teorí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discute la comun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de la medición nace de una tensión interna. La evolución normal de un sistema cuántico es suave y determinista, y mantiene las superposiciones. La medición, en cambio, produce un solo resultado. ¿En qué momento y por qué se pasa de una descripción a la otra? Esa pregunta no tiene una respuesta única aceptada, y por eso existen varias interpretacio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discute la comun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olumna: casi todas las interpretaciones hacen las mismas predicciones. Solo las que proponen un colapso físico nuevo se comprometen con efectos que un experimento podría detectar. Eso es lo que las vuelve discutibles con datos, no solo con opiniones.]]></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interpretaciones-tabl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discute la comun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terpretación de Copenhague, en su versión más difundida, trata el colapso como un postulado del formalismo: la teoría sirve para predecir resultados y no pretende describir lo que ocurre entre bastidores. La interpretación de muchos mundos elimina el colapso y describe la evolución universal como una ramificación: cada resultado ocurre en una rama. Los modelos de colapso objetivo sostienen que el colapso es un proceso físico real y proponen desviaciones medibles. La lectura QBism trata el estado cuántico como una herramienta de creencias y el colapso como una actualización person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discute la comun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s esas lecturas comparten las mismas predicciones en los experimentos habituales. Por eso la discusión es interpretativa y no un desacuerdo sobre si el electrón pasó por la rendija. Las propuestas que predicen efectos nuevos, como algunos modelos de colapso objetivo, sí se pueden poner a prueba; hasta ahora, los resultados son compatibles con la mecánica cuántica estándar. La comunidad discute interpretaciones, no los dat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a cámara y la rendi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ejercicios de lectura. El primero es cotidiano; el segundo es un fenómeno de laboratorio bien establecido. Ninguno necesita un observador humano para funcion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cámara y la rendija · Ejemplo resuelto 1: la cámara del teléfon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interac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fotón llega al sensor de la cámara y libera electrones en un píxel. La luz interactúa con un material que responde a el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cámara y la rendija · Ejemplo resuelto 1: la cámara del teléfon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amplific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rcuito convierte esa carga minúscula en una señal eléctrica mayor y la digitaliz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cámara y la rendija · Ejemplo resuelto 1: la cámara del teléfon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registr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alor queda guardado en un archivo. La imagen existe aunque nadie la mire en ese momen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cámara y la rendija · Ejemplo resuelto 1: la cámara del teléfon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bres la foto, lees un registro que ya se produjo. La medición no ocurrió cuando miraste: ocurrió cuando el sensor registró.]]></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cámara y la rendija · Ejemplo resuelto 2: la rendija con detecto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Sin detecto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haz de electrones atraviesa dos rendijas y forma un patrón de interferencia en la pantal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cámara y la rendija · Ejemplo resuelto 2: la rendija con detecto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Con información de camin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coloca un detector que permite saber por qué rendija pasó cada electrón, el patrón de interferencia desapare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cámara y la rendija · Ejemplo resuelto 2: la rendija con detecto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lav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que una persona lea el detector: basta con que la información del camino quede registrada en el entorn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cámara y la rendija · Ejemplo resuelto 2: la rendija con detecto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xperimento muestra que la medición es una interacción con registro, no un acto de conciencia. También muestra que medir modifica el estado, y eso es parte del problema de la medi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cuadro de una no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 cuadro de tres columnas para leer una nota sobre el observador. En la primera, escribe qué se midió y con qué aparato. En la segunda, qué registro se produjo. En la tercera, qué interpretación añadió el texto. Si la tercera columna habla de conciencia y la primera no menciona ningún detector, ya sabes que la nota saltó de la física a la opin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cuadro de una no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cuadro sirve para casi todo el género cuántico de autoayuda. La pregunta no es si la frase suena profunda, sino si el texto puede nombrar el sistema, el aparato y el registro. Cuando no puede, no está describiendo un experimento: está usando el prestigio de la física para respaldar una creenc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cuadro de una no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onvierte una interacción en una medi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un ser humano la mire con atención.]]></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sistema quede aislado de todo el entorno.]]></a:t>
            </a:r>
          </a:p>
        </p:txBody>
      </p:sp>
      <p:sp>
        <p:nvSpPr>
          <p:cNvPr id="11" name=""/>
          <p:cNvSpPr txBox="1"/>
          <p:nvPr/>
        </p:nvSpPr>
        <p:spPr>
          <a:xfrm>
            <a:off x="666750" y="2752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una propiedad del sistema quede correlacionada con un registro estable.]]></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resultado sea inesper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cuadro de una no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física cuántica, observar exige la presencia de una persona consci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cuadro de una no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interpretación con lo que dice del colaps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penhagu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uchos mundo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lapso objetiv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Bism]]></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colapso: hay ram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 proceso físico re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una actualización de creenci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un postulado del formalism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cuadro de una no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su lugar en la discus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ultado o regla compartid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terpret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detector registra una partícula en una posición]]></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colapso es un postulado del formalism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s probabilidades se calculan con la regla de Born]]></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ay una rama por cada resulta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l medir se obtiene un solo valo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conciencia elige la ram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cuadro de una no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adena de una medi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istema se prepara en un estado conocid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valor queda registrado de forma establ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parato se acopla al sistem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señal se amplifica y mueve muchos grados de libert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cuadro de una no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después de leer una nota.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medición es una interacción que deja un registr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olapso es una fuerza física que empuja el sistema hacia un resultad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decoherencia explica la pérdida de interferencia, no el resultado únic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interpretaciones predicen resultados distintos en todos los caso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detector puede ser una placa fotográfica, sin ningún observador human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cuadro de una not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medición es una ___ con un aparato que deja un ___ estab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cuadro de una not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 cuadro de tres columnas sobre una nota que hable del observador cuántico. Primera columna: qué se midió y con qué aparato. Segunda: qué registro se produjo. Tercera: qué interpretación añadió el texto. Termina con una línea: qué parte de la nota es física y qué parte es opinión.]]></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nota no menciona ningún aparato, escribe «no especificado». Ese hueco no es un detalle: es la prueba de que la afirmación no viene de un experimen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cuadro de una nota · Memoria: medición e interpret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acción con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 detector fís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ap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ualización del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penha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apso como post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chos mun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colapso, con ra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o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 de inter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cuadro de una nota · Memoria: medición e interpretacione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fis-r01-oa05"/>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cuadro de una nota · Tarjetas de repaso antes de la lección sei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medir en física cuántic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cuadro de una nota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cer que un sistema interactúe con un aparato y quede un registro estable de una propieda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cuadro de una nota · Tarjetas de repaso antes de la lección sei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ce falta un observador human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cuadro de una nota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Una placa, un detector o una cámara registran sin concie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cuadro de una nota · Tarjetas de repaso antes de la lección sei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colap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cuadro de una nota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nombre informal de la actualización del estado después de obtener un resulta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cuadro de una nota · Tarjetas de repaso antes de la lección sei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cute la comunida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cuadro de una nota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status del colapso y la lectura de la teoría, no los resultados experimental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cuadro de una nota · Tarjetas de repaso antes de la lección sei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xplica la decoherenci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cuadro de una nota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érdida de interferencia por interacción con el entorno; no explica por sí sola el resultado únic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el formalismo y las interpretaciones sin afirmar que alguna sea la única correcta. Las fuentes originales de la discusión sobre la medición son de dominio público o se consultan en archivos; las etiquetas de las interpretaciones se presentan como lecturas, no como resultados. No hay aquí ninguna afirmación de que la conciencia modifique los datos.]]></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Bohr+Einstein+quantum+measurement"/>
              </a:rPr>
              <a:t><![CDATA[Internet Archive: el debate sobre la medición]]></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extos de Bohr y Einstein sobre el problema de la medición y compara sus preguntas.]]></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utenberg.org/ebooks/search/?query=quantum+mechanics"/>
              </a:rPr>
              <a:t><![CDATA[Project Gutenberg: física clásica y cuántic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manuales antiguos permiten ver cómo se formuló el problema antes de la divulgación modern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é es medir: una interacción con un aparato que deja un registro, no una mirada consciente. Sabes qué describe el colapso, qué se discute sobre su estatus y por qué las interpretaciones no cambian los resultados. Lo siguiente es el principio de incertidumbre: un límite entre dos variables que no se puede eliminar con un mejor instrumen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5"/>
              </a:rPr>
              <a:t><![CDATA[Medición y colapso: qué significa observ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una medición sin apelar a la conciencia y distinguir una interpretación de un dato. Siguiente lección: el principio de incertidumbre.]]></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flujo de la medición y a la tabla de interpretaciones. Casi siempre el fallo está en confundir el registro con la mirada o en tratar una lectura del colapso como si fuera un resultado experiment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2026-11-01T07:42:25Z</dcterms:created>
  <dcterms:modified xsi:type="dcterms:W3CDTF">2026-11-01T07:42:25Z</dcterms:modified>
  <dc:title>Medición y colapso: qué significa observar</dc:title>
  <dc:description>Presentación editable del OA «Medición y colapso: qué significa observar». Enlace: https://atraccion.lumbre.lat/object/atr-fis-r01-oa05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