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xactamente»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xactamente»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xactamente»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rendija, paso a pas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e dónde viene el malentendid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dice: «Como la física cuántica dice que todo es incierto, no tiene caso planear con precisión». La frase usa la palabra incertidumbre sin nombrar ningun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certidumbre de qué? El principio no dice que un plan sea incierto; dice que dos variables conjugadas no pueden tener ambas dispersión cero. La frase no ha identificado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unque identificara posición y momento de un objeto cotidiano, el límite sería despreciable frente a los errores normales de medición. No explica la vaguedad de un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escribe la frase: «No tengo toda la información para planear, así que voy a reducir la incertidumbre con datos». Eso sí se puede hacer, y no necesita físic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lectrón en el áto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lectrón está cerca del núcleo. Si su posición se concentrara en una región muy pequeña, su momento tendría una dispersión en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lectrón en el áto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dispersión grande de momento implica una energía cinética grande. El electrón no puede caer al núcleo y quedarse quieto: el confinamiento lo empuja haci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lectrón en el áto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tado de menor energía del átomo es un compromiso entre estar cerca y no tener demasiada dispersión de momento. Ese compromiso explica el tamaño típico del áto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lectrón en el áto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el principio no es una molestia filosófica: es una herramienta que explica la estabilidad de la materia. Sin ese piso, los átomos no tendrían el tamaño que 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producto de las dispersiones de posición y momento tiene un mínimo distinto 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ncipio relaciona dos dispersiones y fija un piso para su producto. No es una ignorancia general, no se corrige con un instrumento mejor y no necesita conciencia. Las otras opciones son las tres frases que la tabla de la lección desmo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ímite no es técnico: es una propiedad del estado cuántico. Mejorar el instrumento reduce errores de lectura, pero no elimina la dispersión mínima que exige la relación entre variables conjug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spersión en posición → Ancho de la distribución de po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spersión en momento → Ancho de la distribución de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ante reducida de Planck → El número pequeño que fija el p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riables conjugadas → Pareja que no conm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os dispersiones miden anchos de distribución; la constante fija la escala del producto; las variables conjugadas son las que no conmutan. Si confundes la constante con una probabilidad, pierdes la escala y el principio se vuelve una frase vaga. Fuente: la sección 1 y la cascada de la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roducto de dos dispersiones tiene un mínimo → Us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do es incierto, por eso no planeo → Uso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rechar la posición ensancha el momento → Us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mente vuelve borroso el resultado → Uso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 lo cotidiano el límite es despreciable → Us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incertidumbre permite violar la conservación de la energía → Uso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frases y la cascada de la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haz de electrones con momento definido se acerca → La rendija estrecha la posición → El patrón de difracción se ensancha → Se mide la dispersión en la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lega el haz, después la rendija define mejor la posición, luego la difracción ensancha el momento y al final se mide el patrón. El orden muestra el intercambio: no se pueden estrechar las do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rend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incipio dice que no se puede medir nada con pr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ncipio no prohíbe medir una variable con precisión, y un instrumento perfecto no elimina un límite del estado. Las otras tres frases describen lo que la lección sostiene: la relación, la escala y el origen en la no conm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sición ·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sición y momento son la pareja clásica. La relación no dice que ninguna de las dos sea imposible de medir: dice que sus dispersiones no pueden ser ambas arbitrariamente peque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a rend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precisión sobre una frase que uses o hayas oído acerca de la incertidumbre. Escribe qué variables menciona, en qué escala ocurre y qué se puede medir. Si no nombra variables, anótalo y reescribe la frase con una afirmación que sí se pueda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ficha de precisión · Memoria: incertidumbre y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ficha de precisión · Memoria: incertidumbre y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laciona el prin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spersión de dos variables conjugadas, como posición y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s un límite del instr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a propiedad del estado; un instrumento mejor no lo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disp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ncho de la distribución de resultados en muchas copias del mismo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nota en la vid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constante que fija el piso es extremadamente pequeña frente a los objetos cotidi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rror se comete al decir «todo es in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eneralizar sin nombrar variables ni escala; el principio no habla de decisiones ni de m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91" r:id="rId1"/>
    <p:sldLayoutId id="2482535192" r:id="rId2"/>
    <p:sldLayoutId id="2482535193" r:id="rId3"/>
    <p:sldLayoutId id="24825351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46983301ab20522d9936becdf1d4745827a3fff36ec05011.jpg"/>
  <Relationship Id="rId3" Type="http://schemas.openxmlformats.org/officeDocument/2006/relationships/hyperlink" Target="https://atraccion.lumbre.lat/object/atr-fis-r01-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hyperlink" Target="https://atraccion.lumbre.lat/object/atr-fis-r01-oa06" TargetMode="External"/>
  <Relationship Id="rId4" Type="http://schemas.openxmlformats.org/officeDocument/2006/relationships/hyperlink" Target="https://atraccion.lumbre.lat/object/atr-fis-r01-oa06"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hyperlink" Target="https://atraccion.lumbre.lat/object/atr-fis-r01-oa06" TargetMode="External"/>
  <Relationship Id="rId4" Type="http://schemas.openxmlformats.org/officeDocument/2006/relationships/hyperlink" Target="https://atraccion.lumbre.lat/object/atr-fis-r01-oa06"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hyperlink" Target="https://atraccion.lumbre.lat/object/atr-fis-r01-oa06" TargetMode="External"/>
  <Relationship Id="rId4" Type="http://schemas.openxmlformats.org/officeDocument/2006/relationships/hyperlink" Target="https://atraccion.lumbre.lat/object/atr-fis-r01-oa06"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hyperlink" Target="https://atraccion.lumbre.lat/object/atr-fis-r01-oa06"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hyperlink" Target="https://archive.org/search?query=Heisenberg+1927+uncertainty" TargetMode="External"/>
  <Relationship Id="rId4" Type="http://schemas.openxmlformats.org/officeDocument/2006/relationships/hyperlink" Target="https://www.gutenberg.org/ebooks/search/?query=quantum+physics"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6"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ncip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ertidumbr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1-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unciar el principio de incertidumbre con su significado correcto, distinguirlo de un límite del instrumento y desmontar su uso como «todo es inciert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 la ruta. El principio de incertidumbre no dice que no sepamos nada: relaciona la dispersión de dos variables conjugadas. Aquí se enuncia bien, se separa del límite del instrumento y se explica por qué en la vida diaria casi no se no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certidumbre · heisenberg · posición · momento · variables conjugadas · constante de planck · física cuántica · divulg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ncipio de incertidumbre es probablemente el resultado cuántico más citado fuera de la física y el más usado para decir cosas que no afirma. No dice que no podamos saber nada, no dice que el instrumento sea torpe y no dice que la realidad se vuelva borrosa cuando alguien la mira. Dice algo más preciso y más interesante: ciertas parejas de variables no pueden tener ambas una dispersión arbitrariamente pequeña. Al terminar vas a poder enunciarlo, explicar de dónde sale el límite y reconocer cuándo se usa como comodí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ncertidumbre es un defecto del instrumento o una propiedad del estado? Es una propiedad del estado: el límite no desaparece por mejorar la tecnolog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xactam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927, Werner Heisenberg formuló una relación entre la dispersión de la posición y la dispersión del momento de un sistema cuántico. En su forma habitual se escribe con dos dispersiones y una constante: el producto de ambas no puede ser menor que la constante de Planck reducida dividida entre dos. La constante, representada por la letra hache con una barra, es un número extremadamente pequeño, del orden de 1,05 por diez a la menos treinta y cuatro julios segun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xactam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dispersión es la clave. No se refiere al error de una sola medida, sino a cuánto se reparten los resultados en muchas copias del mismo estado. Si la dispersión en posición es pequeña, el estado está bien localizado; si es grande, está repartido. El principio dice que no podemos hacer pequeñas las dos dispersiones a la vez: el producto tiene un piso. No es que midamos mal; es que el estado no tiene ambas propiedades definidas con precisión arbitrari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l producto de las dispersiones de dos variables conjugadas tiene un mínimo distinto de ce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xactam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afirma: que no podamos medir una sola variable con toda la precisión que queram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autoriza: decir que todo es incierto, que la realidad es un capricho o que la mente elige los valo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xactam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persión no es ignoranci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dispersión grande no significa que el experimentador sea ignorante. Significa que el estado, tal como se preparó, no tiene un valor definido para esa variable. La diferencia es la misma que hay entre no saber la altura de una persona y que esa persona no tenga altura defini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rendija,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más limpia de ver la relación es una rendija. Un haz de electrones con un momento bien definido llega a una pantalla con una abertura. Si la abertura es ancha, la posición queda poco definida y el patrón de difracción es estrecho. Si la abertura se estrecha, la posición queda más definida, pero el patrón se ensancha: el momento se dispersa más. No hay manera de estrechar las dos a la ve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rendija,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y la segunda caja muestran el intercambio: al limitar la posición con una rendija más estrecha, el patrón de difracción se ensancha. No es que el electrón se entere de que lo miran; es que su estado tiene una dispersión mínima que no se puede reducir en ambas variables a la vez.]]></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rendija-fluj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rendija, paso a p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lación no nació de un instrumento defectuoso. Nació de la estructura de la teoría: posición y momento son variables conjugadas y no conmutan. Eso significa que el orden en que se aplican sus operaciones cambia el resultado, y de ahí sale el límite. La misma lógica se aplica a otras parejas, como la energía y el tiempo, aunque el tiempo tiene un estatus especial en la teoría y conviene tratarlo con cuid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rendija, paso a p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nalogía clásica ayuda a intuirlo sin confundirlo. Un pulso de sonido muy corto contiene muchas frecuencias; un tono puro y largo contiene una frecuencia muy estrecha. No es que el micrófono sea malo: es que un pulso corto, por su propia forma, está hecho de muchas frecuencias. La relación entre duración y ancho de banda es pariente de la relación cuántica, aunque en el caso del sonido no hay constantes cuánticas de por med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dónde viene el malentend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isenberg ilustró su relación con un microscopio imaginario que observa un electrón con luz de muy alta energía. Cuanto más precisa quiere ser la posición, más energético debe ser el fotón, y más perturba el momento del electrón. La imagen es útil para enseñar que medir altera el sistema, pero es incompleta: sugiere que el problema es el golpe del instrumento, cuando el límite está en el estado y no en la torpeza del apara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dónde viene el malentend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a imagen vienen dos confusiones frecuentes. La primera es creer que con un instrumento mejor se podría superar el límite; no se puede, porque el límite no es técnico. La segunda es creer que el observador, con su conciencia, produce el efecto; tampoco: cualquier interacción física que deje un registro cuenta, y el efecto no depende de que alguien lo l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dónde viene el malenten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frases se reconocen por su tercera columna: la primera pide un instrumento mejor, la segunda generaliza sin nombrar variables y la tercera introduce una mente donde solo hay un aparato. Ninguna resiste la pregunta por el experimento concret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incertidumbre-tabl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dónde viene el malenten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confusión es la más vaga: convertir la incertidumbre en «todo es incierto». El principio no habla de la vida cotidiana, de las decisiones ni de las metas. Habla de parejas de variables conjugadas y de dispersiones medibles. En una pelota de béisbol, el límite existe, pero su tamaño es tantísimas veces menor que cualquier medida posible que no tiene ningún efecto práct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dónde viene el malenten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caja es la que desmonta el uso de la incertidumbre como excusa. El límite existe, pero su tamaño absoluto es tan pequeño frente a los objetos diarios que no explica la falta de precisión de un plan, de un presupuesto o de una met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escala-cascad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meta y el áto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ejercicios de lectura. El primero es ficticio y muestra cómo se usa mal el principio; el segundo es un fenómeno real y muestra para qué sirve de verd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a y el átomo · Ejemplo resuelto 1: la meta vag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dice: «Como la física cuántica dice que todo es incierto, no tiene caso planear con precisión». La frase usa la palabra incertidumbre sin nombrar ninguna vari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a y el átomo · Ejemplo resuelto 1: la meta vag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ertidumbre de qué? El principio no dice que un plan sea incierto; dice que dos variables conjugadas no pueden tener ambas dispersión cero. La frase no ha identificado ning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a y el átomo · Ejemplo resuelto 1: la meta vag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sca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nque identificara posición y momento de un objeto cotidiano, el límite sería despreciable frente a los errores normales de medición. No explica la vaguedad de una me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a y el átomo · Ejemplo resuelto 1: la meta vag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e la frase: «No tengo toda la información para planear, así que voy a reducir la incertidumbre con datos». Eso sí se puede hacer, y no necesita física cuánti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a y el átomo · Ejemplo resuelto 2: el electrón en el átom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lectrón está cerca del núcleo. Si su posición se concentrara en una región muy pequeña, su momento tendría una dispersión enor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a y el átomo · Ejemplo resuelto 2: el electrón en el átom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nsecu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spersión grande de momento implica una energía cinética grande. El electrón no puede caer al núcleo y quedarse quieto: el confinamiento lo empuja hacia fue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a y el átomo · Ejemplo resuelto 2: el electrón en el átom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equilib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do de menor energía del átomo es un compromiso entre estar cerca y no tener demasiada dispersión de momento. Ese compromiso explica el tamaño típico del átom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a y el átomo · Ejemplo resuelto 2: el electrón en el átom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l principio no es una molestia filosófica: es una herramienta que explica la estabilidad de la materia. Sin ese piso, los átomos no tendrían el tamaño que tien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pr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precisión. Elige una frase que uses o hayas oído sobre la incertidumbre. Escribe tres cosas: qué variables menciona, en qué escala ocurre y qué se puede medir. Si la frase no nombra variables, no es una aplicación del principio: es una metáfora. Si las nombra pero la escala es cotidiana, el límite existe y es irrelevante para el cas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icha te permite conservar lo valioso de la idea sin comprar el mito. La incertidumbre cuántica es real y precisa; también es pequeñísima en tu mesa. Saber las dos cosas a la vez es lo que distingue entender la física de repetir una frase de folle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pr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afirma el principio de incertidumbr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no podemos conocer nada con precisión.]]></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roducto de las dispersiones de posición y momento tiene un mínimo distinto de cero.]]></a:t>
            </a:r>
          </a:p>
        </p:txBody>
      </p:sp>
      <p:sp>
        <p:nvSpPr>
          <p:cNvPr id="11" name=""/>
          <p:cNvSpPr txBox="1"/>
          <p:nvPr/>
        </p:nvSpPr>
        <p:spPr>
          <a:xfrm>
            <a:off x="666750" y="3067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instrumento siempre estropea la medida y se puede corregir con mejor tecnología.]]></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conciencia del observador cambia el result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pr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un instrumento suficientemente bueno se puede preparar un estado con posición y momento perfectamente definid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pr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ímbolo o término con lo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spersión en posi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spersión en mom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stante reducida de Planck]]></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ariables conjugada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cho de la distribución de moment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úmero pequeño que fija el pi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eja que no conmu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cho de la distribución de posici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pr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su u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so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so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oducto de dos dispersiones tiene un mínim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do es incierto, por eso no plane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rechar la posición ensancha el moment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mente vuelve borroso el result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 lo cotidiano el límite es despreciabl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incertidumbre permite violar la conservación de la energí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pr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experimento de la rendij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haz de electrones con momento definido se acerc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mide la dispersión en la pantall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ndija estrecha la posi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atrón de difracción se ensanc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pr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Marca las que no se sostienen.]]></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incipio relaciona la dispersión de posición con la de momento.]]></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incipio dice que no se puede medir nada con precisión.]]></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ímite se nota en electrones y átomos, no en una pelot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instrumento perfecto eliminaría el límit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lación se deduce de que posición y momento no conmut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precis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incipio relaciona la dispersión en ___ con la dispersión en 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precis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precisión sobre una frase que uses o hayas oído acerca de la incertidumbre. Escribe qué variables menciona, en qué escala ocurre y qué se puede medir. Si no nombra variables, anótalo y reescribe la frase con una afirmación que sí se pueda comprobar.]]></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escala es la parte que casi siempre falta. Una frase puede ser correcta para un electrón y absurda para una pelota; el tamaño del límite decide cuál de las dos cosas 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precisión · Memoria: incertidumbre y esca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352800"/>
                <a:gridCol w="4762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ersión en 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ho de la distribución de pos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ersión en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ho de la distribución de mo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te reducida de Plan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 el piso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s conjug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ja que no conm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isenber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 de la relación, 192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desprec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Memoria: incertidumbre y escal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1-oa06"/>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laciona el princip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spersión de dos variables conjugadas, como posición y mom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s un límite del instrume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a propiedad del estado; un instrumento mejor no lo elimi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dispers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ncho de la distribución de resultados en muchas copias del mismo est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nota en la vida diar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constante que fija el piso es extremadamente pequeña frente a los objetos cotidian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rror se comete al decir «todo es incier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precisión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eneralizar sin nombrar variables ni escala; el principio no habla de decisiones ni de met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uncia una relación establecida y discute sus malentendidos. El artículo de Heisenberg de 1927 y los manuales de física cuántica se consultan en los archivos de abajo. La lección no afirma que la incertidumbre permita violar leyes de conservación ni que la mente modifique los resultados; cuando menciona una interpretación, la marca como tal.]]></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Heisenberg+1927+uncertainty"/>
              </a:rPr>
              <a:t><![CDATA[Internet Archive: el artículo de 1927]]></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texto original de Heisenberg sobre el contenido intuitivo de la cinemática y la mecánica cuántica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utenberg.org/ebooks/search/?query=quantum+physics"/>
              </a:rPr>
              <a:t><![CDATA[Project Gutenberg: manuales y divulg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libros antiguos permiten comparar la formulación original con las versiones simplificadas que circul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enunciar el principio sin convertirlo en una niebla: relaciona la dispersión de dos variables conjugadas y fija un piso que no depende del instrumento. Sabes por qué se nota en lo microscópico y casi no en tu mesa, y puedes detectar cuándo se usa como excusa. Lo siguiente es el entrelazamiento: una correlación que no transmite mensaj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6"/>
              </a:rPr>
              <a:t><![CDATA[El principio d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ecir qué relaciona el principio, por qué no es un límite del instrumento y cuándo la frase «todo es incierto» deja de ser física. Siguiente lección: entrelazamient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frases y a la cascada de la escala. Casi siempre el fallo está en hablar de incertidumbre sin nombrar variables o en pedirle al instrumento un límite que está en el est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2026-11-01T07:41:58Z</dcterms:created>
  <dcterms:modified xsi:type="dcterms:W3CDTF">2026-11-01T07:41:58Z</dcterms:modified>
  <dc:title>El principio de incertidumbre</dc:title>
  <dc:description>Presentación editable del OA «El principio de incertidumbre». Enlace: https://atraccion.lumbre.lat/object/atr-fis-r01-oa06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