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7]]></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7]]></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 estado entrelazad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 estado entrelazad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1-oa0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correlación no lleva mensaj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salto al deseo: un error de categorí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1-oa07]]></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itular de la conexión univer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folleto afirma que la física cuántica probó que todo está conectado y que tus deseos forman parte de esa r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7]]></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itular de la conexión univer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experimento que la alim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repararon pares de partículas, se midieron en ejes elegidos y se compararon los registros. Las coincidencias superaron el límite de una causa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7]]></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itular de la conexión univer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se per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erdió el montaje, la escala y la diferencia entre una correlación medida y un vínculo emocional. También se perdió la palabra comparación, que es la que obliga a usar un canal clás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7]]></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itular de la conexión univer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escritura hon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 experimento con pares preparados, las mediciones de dos partes aparecen correlacionadas más allá de lo que permite una causa local; la comparación se hace después, por un canal ordin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7]]></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eseo que mueve el m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taller asegura que, si deseas con suficiente claridad, las partículas se alinean con tu intención y los acontecimientos te sigu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7]]></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eseo que mueve el m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ueba que haría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ría falta un experimento donde la intención de una persona cambie la estadística local de un detector, de forma reproducible y sin otra explicación. Ese experimento no está publ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7]]></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eseo que mueve el m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error de categ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formalismo no tiene una variable llamada deseo. Además, aunque la correlación fuera no local, no es controlable: no se puede elegir el resultado local, así que no se puede usar para dirigi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7]]></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eseo que mueve el m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práctica del taller ayuda a alguien, la explicación más económica es conductual: enfoca la atención, ordena prioridades y cambia lo que la persona intenta. No hace falta física cuántica para 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7]]></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1-oa07]]></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fuerza de la correlación entre los resultados de las dos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que se mide son coincidencias entre resultados, y esas coincidencias superan el techo clásico. La velocidad de un aviso y la información instantánea son justo lo que el experimento no muestra: los resultados locales siguen siendo aleatorios y la comparación usa un canal ordin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flujo del experi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7]]></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sultado local es aleatorio y no se puede sesgar, así que no hay señal que extraer. La correlación solo aparece al comparar los dos registros, y esa comparación viaja por un canal clás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o que el experimento per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7]]></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tado conjunto → Describe el par, no a cada parte por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igualdad de Bell → Límite que separa la causa local de la correlación cuán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nal clásico → Vía por la que se comparan los regis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comunicación → Principio que impide extraer u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2. Si confundes el canal clásico con la correlación, vas a buscar un mensaje donde solo hay un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7]]></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incidencias por encima del límite local →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e una parte envíe un mensaje a la otra → No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e el resultado local sea aleatorio →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e el deseo elija el resultado → No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Que haga falta comparar los registros →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e las partículas tengan respuestas escondidas → No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 figura y la sección 2. La trampa es poner la aleatoriedad local del lado de lo que no se muestra: es un dato del experi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7]]></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parar pares con un estado conjunto → Medir cada parte con un detector que elige un eje → Comparar los dos registros por un canal clásico → Concluir si la correlación supera el límite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prepara, después se mide, luego se compara y al final se concluye. La comparación no es un detalle: sin ella no hay forma de ver la corre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fi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7]]></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edir una parte permite enviar un mensaje instantáneo a l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cuarta son los dos mitos de la lección: no hay mensaje instantáneo y no hay variable de deseo. Las otras tres describen el experimento y su interpretación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7]]></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rrelaciones ·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rrelaciones sin mensaje: esa es la fórmula mínima. La fuerza de la correlación no se traduce en velocidad de comun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7]]></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 mapa de correlación de una afirmación que atribuya algo a la física cuántica. Escribe qué se correlaciona con qué, quién lo midió, cómo se compararon los registros, por qué canal viajó la comparación y qué resultado haría falsa la afirmación. Termina con una línea: qué parte del fenómeno se conserva y qué parte era ad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7]]></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mapa de correlación · Memoria: piezas del entrelaz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7]]></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mapa de correlación · Memoria: piezas del entrelaz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7]]></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estado entrela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estado conjunto que no se puede escribir como dos estados individuales inde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7]]></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one a prueba la desigualdad de Bel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las correlaciones se pueden explicar con respuestas escondidas locales; los experimentos dicen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7]]></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puede enviar un men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resultado local es aleatorio y no se puede sesgar; la correlación solo se ve al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7]]></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pel juega el canal clás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leva los registros de un lado al otro para compararlos, a velocidad ordin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7]]></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está el error del fol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sustituir correlación por conexión emocional y en atribuir el resultado a un deseo, sin montaje ni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7]]></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7]]></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5198" r:id="rId1"/>
    <p:sldLayoutId id="2482535199" r:id="rId2"/>
    <p:sldLayoutId id="2482535200" r:id="rId3"/>
    <p:sldLayoutId id="248253520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d72572b5783dfd020e428bfc2e2d292440843b061d5e8961.jpg"/>
  <Relationship Id="rId3" Type="http://schemas.openxmlformats.org/officeDocument/2006/relationships/hyperlink" Target="https://atraccion.lumbre.lat/object/atr-fis-r01-oa07"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hyperlink" Target="https://atraccion.lumbre.lat/object/atr-fis-r01-oa07" TargetMode="External"/>
  <Relationship Id="rId4" Type="http://schemas.openxmlformats.org/officeDocument/2006/relationships/hyperlink" Target="https://atraccion.lumbre.lat/object/atr-fis-r01-oa07"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hyperlink" Target="https://atraccion.lumbre.lat/object/atr-fis-r01-oa07" TargetMode="External"/>
  <Relationship Id="rId4" Type="http://schemas.openxmlformats.org/officeDocument/2006/relationships/hyperlink" Target="https://atraccion.lumbre.lat/object/atr-fis-r01-oa07"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hyperlink" Target="https://atraccion.lumbre.lat/object/atr-fis-r01-oa07" TargetMode="External"/>
  <Relationship Id="rId4" Type="http://schemas.openxmlformats.org/officeDocument/2006/relationships/hyperlink" Target="https://atraccion.lumbre.lat/object/atr-fis-r01-oa07"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hyperlink" Target="https://atraccion.lumbre.lat/object/atr-fis-r01-oa07"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hyperlink" Target="https://www.gutenberg.org/ebooks/search/?query=quantum+theory"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hyperlink" Target="https://archive.org/search?query=Bell+theorem+quantum"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7"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trelazamien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rrel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ns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fis-r01-oa07"/>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el entrelazamiento, aclarar que no transmite información más rápido que la luz y señalar el error de usarlo como prueba de que los deseos mueven el mun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artículas preparadas juntas dejan de tener un estado propio y pasan a tener un estado conjunto. La lección explica qué se midió en los experimentos de Bell, por qué la correlación no permite enviar un mensaje y por qué el salto de ese dato a que tus deseos mueven el mundo es un error de categoría. Cierra con un mapa de correlación para diseccionar cualquier afirmación cuántic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ntrelazamiento · física cuántica · bell · correlación · información · velocidad de la luz · pensamiento crítico · mit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trelazamiento es el fenómeno cuántico que más aparece en los folletos y el que peor se explica. La razón es sencilla: su resultado es espectacular y sus condiciones son aburridas.]]></a:t>
            </a:r>
          </a:p>
        </p:txBody>
      </p:sp>
      <p:sp>
        <p:nvSpPr>
          <p:cNvPr id="8" name=""/>
          <p:cNvSpPr txBox="1"/>
          <p:nvPr/>
        </p:nvSpPr>
        <p:spPr>
          <a:xfrm>
            <a:off x="514350" y="2209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artículas preparadas juntas pueden mostrar correlaciones que ninguna causa local clásica permite; eso se midió, se repitió y se premió.]]></a:t>
            </a:r>
          </a:p>
        </p:txBody>
      </p:sp>
      <p:sp>
        <p:nvSpPr>
          <p:cNvPr id="9"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midió —porque el experimento no tiene manera de medirlo— es que una de esas partículas transmita un mensaje a la otra, ni que el deseo de una persona mueva el result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descr=""/>
          <p:cNvSpPr/>
          <p:nvPr/>
        </p:nvSpPr>
        <p:spPr>
          <a:xfrm>
            <a:off x="514350" y="220980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vas a poder explicar qué se midió, por qué la correlación no sirve para enviar información y cómo detectar el salto que convierte ese dato en una promesa de autoayuda.]]></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26860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se midió exactamente cuando se dice que dos partículas están entrelazadas? Si la respuesta no incluye pares, ejes, detectores y una comparación posterior, todavía no hay física: hay una metáfora con acento científic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estado entrelaza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stado entrelazado es un estado conjunto que no se puede descomponer en dos estados individuales. Dicho de otra forma: el par tiene una descripción, pero cada partícula por separado no tiene valores definidos para la propiedad que se va a medir. No es que cada una lleve un papel escondido con su respuesta; es que el papel solo existe para las dos juntas. Esa diferencia es la que separa la física clásica de la cuántica y la que hace que el fenómeno sea tan fácil de malinterpret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estado entrelaza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1964, John Bell encontró una manera de poner esa diferencia a prueba. Si las partículas llevaran respuestas escondidas y locales, sus coincidencias no podrían superar cierto límite. La mecánica cuántica predice que lo superan. Los experimentos, desde los años setenta y con más precisión en las décadas siguientes, encontraron coincidencias por encima de ese límite. En 2022 el Premio Nobel de Física reconoció a Alain Aspect, John Clauser y Anton Zeilinger por ese trabajo experimental. Nada de esto requiere aceptar una interpretación: es una regularidad medida y replica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estado entrelaza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afirma: el par no tiene un estado individual definido para la propiedad correlacionada; solo hay estado conjun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mide: coincidencias entre detectores que eligen ejes distintos, comparadas al final del experimento.]]></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afirma: que una medición provoque un cambio instantáneo en la otra. Eso depende de la interpretación que se eli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correlación no lleva mensaj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está el punto que desarma casi todos los mitos. El resultado de cada medición local, visto solo, es aleatorio. Ninguna elección que hagas en tu detector cambia la estadística del detector del otro lado: la mitad de las veces saldrá una cosa y la mitad la otra, sin importar lo que ocurra lejos. Para enviar un mensaje tendrías que poder sesgar ese resultado local, y no puedes. La correlación solo se hace visible cuando los dos registros se encuentran y se comparan, y esa comparación viaja por un canal ordinario, nunca más rápido que la luz.]]></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correlación no lleva mensaj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el tercer paso: sin comparar los dos archivos no hay fenómeno que observar. Esa comparación viaja por un canal ordinario y nunca más rápido que la luz.]]></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prueba-entrelazamient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correlación no lleva mensaj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el entrelazamiento no es un teléfono. Es una forma de correlación más fuerte que la clásica: dos sobres preparados con papeles complementarios también están correlacionados, pero su techo es el que fija la probabilidad. El par cuántico supera ese techo. La diferencia está en la fuerza de la correlación, no en la velocidad de un supuesto mensaje. El teorema de no comunicación lo dice de manera formal: las predicciones locales no cambian, así que no hay señal que extra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correlación no lleva mensaj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7]]></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El entrelazamiento no es una vía de comunicación ni una prueba de que la mente mueva el mundo; es una correlación medida en un montaje concre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salto al deseo: un error de categor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alto al deseo se comete en dos movimientos. Primero se sustituye la palabra correlación por la palabra conexión, que en español también significa vínculo emocional. Después se cambia el sujeto: ya no son dos detectores, son tu intención y los acontecimientos de tu vida. Ninguna de las dos sustituciones tiene puente experimental. El entrelazamiento describe mediciones de pares preparados; no tiene una variable que registre deseos, ni un mecanismo por el que una intención elija el resultado de un detect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salto al deseo: un error de categor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tiene nombre: es un error de categoría. Se toma una propiedad de una descripción matemática —la correlación entre dos partes de un estado conjunto— y se aplica a un dominio distinto —las intenciones y los sucesos de una biografía— sin justificar el puente. El vocabulario científico hace que la frase suene respaldada, pero el respaldo no existe. Y hay una consecuencia práctica: si alguien te dice que su método usa entrelazamiento, puede pedirte que confíes; no puede mostrarte el experimen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salto al deseo: un error de categor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e la segunda fila: si cada resultado local es aleatorio, no hay forma de telegrafiar nada. La correlación solo aparece cuando alguien compara, y comparar cuesta tiemp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permite-no-permite.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salto al deseo: un error de categor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de la figura separa las tres columnas que un folleto suele mezclar. En la primera está la afirmación; en la segunda, lo que el montaje realmente muestra; en la tercera, lo que haría falta para sostener el salto y no está. Leer las tres juntas es suficiente para distinguir un dato de un adorn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de ejercicio.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el titular de la conexión universal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folleto afirma que la física cuántica probó que todo está conectado y que tus deseos forman parte de esa 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el titular de la conexión universal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experimento que la alime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repararon pares de partículas, se midieron en ejes elegidos y se compararon los registros. Las coincidencias superaron el límite de una causa loc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el titular de la conexión universal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se perdió]]></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erdió el montaje, la escala y la diferencia entre una correlación medida y un vínculo emocional. También se perdió la palabra comparación, que es la que obliga a usar un canal clásic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el titular de la conexión universal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escritura hones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experimento con pares preparados, las mediciones de dos partes aparecen correlacionadas más allá de lo que permite una causa local; la comparación se hace después, por un canal ordinar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el deseo que mueve el mund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ome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aller asegura que, si deseas con suficiente claridad, las partículas se alinean con tu intención y los acontecimientos te sigu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el deseo que mueve el mund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ueba que haría fal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ría falta un experimento donde la intención de una persona cambie la estadística local de un detector, de forma reproducible y sin otra explicación. Ese experimento no está publica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el deseo que mueve el mund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error de categorí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rmalismo no tiene una variable llamada deseo. Además, aunque la correlación fuera no local, no es controlable: no se puede elegir el resultado local, así que no se puede usar para dirigir na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el deseo que mueve el mund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que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áctica del taller ayuda a alguien, la explicación más económica es conductual: enfoca la atención, ordena prioridades y cambia lo que la persona intenta. No hace falta física cuántica para e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mapa de correl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 mapa de correlación. Elige una afirmación que atribuya algo a la física cuántica y responde cinco cosas: qué se correlaciona con qué, quién lo midió, cómo se compararon los registros, por qué canal viajó la comparación y qué resultado haría falsa la afirmación. Si alguna respuesta queda vacía, esa es la parte que el folleto no tie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mapa de correl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el tercer escalón: en cuanto aparece un tú que atrae, la física ya no está hablando. Lo que queda es una promesa con vocabulario científic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dato-a-follet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mapa de correl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pa sirve para las lecciones que vienen. Un mito cuántico casi siempre se cae en el segundo o en el cuarto punto: nadie midió lo que dice, o la comparación que exigiría el fenómeno no existe. No se trata de desconfiar de la física, sino de exigirle a la frase lo mismo que le exigirías al experimen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mapa de correl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experimento de entrelazamiento, ¿qué es lo que supera el límite que impondría una causa local clási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velocidad con la que una partícula avisa a la otr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fuerza de la correlación entre los resultados de las dos parte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antidad de información que se puede enviar al instant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precisión del reloj que mide cada detect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mapa de correl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dir una parte de un par entrelazado permite enviar una señal instantánea a la otra par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mapa de correl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con su papel en el experiment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tado conjunt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sigualdad de Bel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nal clásic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 comunicaci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ímite que separa la causa local de la correlación cuántic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ía por la que se comparan los registr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incipio que impide extraer una señ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scribe el par, no a cada parte por separa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mapa de correl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lo que el experimento muestra o no muestr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uestr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muestr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incidencias por encima del límite local]]></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e una parte envíe un mensaje a la otra]]></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e el resultado local sea aleatori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 el deseo elija el resulta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e haga falta comparar los registro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e las partículas tengan respuestas escondida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mapa de correl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l experimento tal como ocurre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parar pares con un estado conjunt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cluir si la correlación supera el límite local]]></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dir cada parte con un detector que elige un ej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arar los dos registros por un canal clásic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mapa de correl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Marca las que no se sostienen.]]></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entrelazamiento produce correlaciones que no se explican por causas locales clásicas.]]></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edir una parte permite enviar un mensaje instantáneo a la otra.]]></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omparación de los registros se hace por un canal ordinari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deseo de una persona puede elegir el resultado de un detector.]]></a:t>
            </a:r>
          </a:p>
        </p:txBody>
      </p:sp>
      <p:sp>
        <p:nvSpPr>
          <p:cNvPr id="13" name=""/>
          <p:cNvSpPr txBox="1"/>
          <p:nvPr/>
        </p:nvSpPr>
        <p:spPr>
          <a:xfrm>
            <a:off x="628650" y="3752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s experimentos de Bell ponen a prueba las respuestas escondidas local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mapa de correlación]]></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ntrelazamiento produce ___ que no se explican por causas locales, pero no permite enviar ___ más rápido que la luz.]]></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mapa de correla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 mapa de correlación de una afirmación que atribuya algo a la física cuántica. Escribe qué se correlaciona con qué, quién lo midió, cómo se compararon los registros, por qué canal viajó la comparación y qué resultado haría falsa la afirmación. Termina con una línea: qué parte del fenómeno se conserva y qué parte era adorn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encuentras quién lo midió, empieza por ahí: una afirmación sin experimento identificable ya falló en el primer punto. Y si la comparación no existe, el fenómeno no se puede haber observad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mapa de correlación · Memoria: piezas del entrelaza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 conju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descompone en par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igualdad de Bel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cho de la causa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c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 un resultado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al clás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 los regis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mun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ide extraer una 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pre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 el mecanismo, no el 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mapa de correlación · Memoria: piezas del entrelazamien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fis-r01-oa07"/>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mapa de correlación · Tarjetas de repaso antes de la lección siguient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estado entrelazad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mapa de correlación · Tarjetas de repaso antes de la lección siguien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estado conjunto que no se puede escribir como dos estados individuales independient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mapa de correlación · Tarjetas de repaso antes de la lección siguient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one a prueba la desigualdad de Bel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mapa de correlación · Tarjetas de repaso antes de la lección siguien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las correlaciones se pueden explicar con respuestas escondidas locales; los experimentos dicen que n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mapa de correlación · Tarjetas de repaso antes de la lección siguient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puede enviar un mensaj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mapa de correlación · Tarjetas de repaso antes de la lección siguien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resultado local es aleatorio y no se puede sesgar; la correlación solo se ve al compar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mapa de correlación · Tarjetas de repaso antes de la lección siguient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pel juega el canal clásic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mapa de correlación · Tarjetas de repaso antes de la lección siguien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leva los registros de un lado al otro para compararlos, a velocidad ordinari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mapa de correlación · Tarjetas de repaso antes de la lección siguient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está el error del folle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mapa de correlación · Tarjetas de repaso antes de la lección siguien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sustituir correlación por conexión emocional y en atribuir el resultado a un deseo, sin montaje ni variabl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resultados experimentales y su interpretación mínima. Las referencias de abajo permiten consultar los textos originales y las ediciones de divulgación; ninguna afirmación de la lección depende de un estudio inventado ni de una cifra. Lo que pertenece a una interpretación se dice como interpretación, y lo que el experimento no mide se dice también.]]></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quantum+theory"/>
              </a:rPr>
              <a:t><![CDATA[Project Gutenberg: textos clásicos de física]]></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hí se consultan las conferencias y libros anteriores a 1930 que introdujeron estos conceptos; conviene leer el original y no el resum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Bell+theorem+quantum"/>
              </a:rPr>
              <a:t><![CDATA[Internet Archive: divulgación e historia de la cuántica]]></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las conferencias y libros de divulgación del siglo XX para ver cómo el resultado circuló fuera del laboratori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entrelazamiento en su sitio: un estado conjunto, una correlación que supera el techo clásico y un límite que impide usarla como mensaje. Sabes que la comparación de registros es parte del experimento y que el deseo no tiene variable en el formalismo. Lo siguiente es la decoherencia: por qué esa rareza cuántica no aparece en tu cocin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8-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9-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7"/>
              </a:rPr>
              <a:t><![CDATA[Entrelazamiento: correlación sin mensaj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plicar el entrelazamiento sin convertirlo en teléfono y detectar el salto al deseo. Siguiente lección: la decoherencia.]]></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 que el experimento permite y no permite. Casi siempre el fallo está en saltarse la comparación por canal clásico o en confundir correlación con mensaj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2026-11-01T07:42:05Z</dcterms:created>
  <dcterms:modified xsi:type="dcterms:W3CDTF">2026-11-01T07:42:05Z</dcterms:modified>
  <dc:title>Entrelazamiento: correlación sin mensaje</dc:title>
  <dc:description>Presentación editable del OA «Entrelazamiento: correlación sin mensaje». Enlace: https://atraccion.lumbre.lat/object/atr-fis-r01-oa07</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