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8]]></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la coherencia»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la coherencia»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entorno como testigo»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gato y la cocin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 que la decoherencia explica y lo que deja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8]]></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taza de caf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taza de café caliente tiene un estado térmico con muchísimos grados de libertad. No es un sistema cuántico aislado: es un objeto macroscópico en contacto con el ai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taza de caf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s intera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ire choca con la superficie, la luz se refleja, el calor se transfiere a la mesa. Cada interacción copia información sobre el estado de la taza hacia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taza de caf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fases relativas entre posibles estados se vuelven incontrolables. Cualquier interferencia entre alternativas desaparece antes de que pudiera medi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taza de caf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ce falta una explicación cuántica de la taza para servir café. La decoherencia explica por qué la taza se comporta como un objeto clásico y por qué no verás su superposición en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sistema que sí 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mont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laboratorio prepara un ion o un átomo en una superposición controlada. Para lograrlo lo enfría, lo confina y lo protege de la luz y de las vibr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sistema que sí 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enem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fotón perdido o cada choque con una molécula del gas residual copia información y acorta la coherencia. El aislamiento es una pelea contra el entorno, no un tru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sistema que sí 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xperimento mide interferencia mientras la coherencia dura. Cuando el entorno gana, el patrón desaparece y el sistema se lee como una mezc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sistema que sí 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se aprende no es que la mente importe, sino que la coherencia es frágil y cuesta mantenerla. Eso es ingeniería, y no promete ningún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8]]></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información del estado se dispersa y la capacidad de interferir desapa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teracción copia información del sistema en el entorno; las fases relativas se vuelven incontrolables y la interferencia desaparece. No hace falta una mirada ni una decisión: el entorno ba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 la deco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8]]></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coherencia explica la pérdida de interferencia y por qué el sistema se lee como una mezcla, pero no selecciona un resultado único. Esa parte sigue siendo el problema de la medición y las interpretaciones discrep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 que explica y deja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8]]></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herencia → Relación de fase que permite la inter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coherencia → Pérdida de esa relación por interacción con el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ado puntero → Estado que el entorno distingue y con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blema de la medición → Por qué se observa un resultado ú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definiciones están en las secciones 1 y 3. Si confundes decoherencia con colapso, vas a pedirle a la teoría algo que no a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8]]></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or qué un objeto grande no muestra interferencia →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or qué vemos un solo resultado y no una mezcla → No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or qué el entorno borra las fases relativas →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é interpretación debe elegirse → No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or qué el mundo cotidiano se ve clásico →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é papel tiene la conciencia en la medición → No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coherencia explica la pérdida de interferencia, no la selección de un resultado ni la interpretación correcta. La columna de la derecha es el problema de la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8]]></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sistema se prepara en una superposición coherente → El entorno interactúa con el sistema → La información del sistema se copia en el entorno → Las fases relativas dejan de ser controlables → La interferencia desaparece y se lee una mezc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istema nace coherente, el entorno lo toca, la información sale, las fases se dispersan y la interferencia se pierde. El orden importa: sin interacción no hay deco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fi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8]]></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gato de Schrödinger era una afirmación de que los gatos están vivos y muertos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gato era una objeción, no una descripción; la decoherencia no selecciona el resultado; y la conciencia no es necesaria, porque el entorno basta. Las otras dos describen el mecanismo y el papel del aisl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8]]></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herencia ·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herencia y entorno: la fase se pierde porque el sistema deja de estar aislado. Esa es la explicación física de lo cotidiano, sin observador cons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8]]></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lista de exposición de un objeto cotidiano. Anota qué interactúa con él en un día normal, qué información se copia hacia fuera y por qué eso borraría una fase. Compárala con un sistema de laboratorio y escribe la diferencia principal. Termina con una línea: qué tendría que aislarse para que ese objeto mostrara inter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lista de exposición · Memoria: coherencia y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lista de exposición · Memoria: coherencia y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co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relación de fase definida entre componentes de una superposición; permite la inter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i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entorno interactúa, copia información y vuelve incontrolables las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ves superposiciones en l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os objetos interactúan con aire, luz y calor, y esa interacción borra la inter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decoherencia resuelve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xplica la pérdida de interferencia, no por qué se observa un resultado ú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Hace falta un observador cons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basta con que la información esté disponible en el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8]]></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5349" r:id="rId1"/>
    <p:sldLayoutId id="2482525350" r:id="rId2"/>
    <p:sldLayoutId id="2482525351" r:id="rId3"/>
    <p:sldLayoutId id="248252535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275078c39c3ac1464bed354d12758267deeca3b8610a53d1.jpg"/>
  <Relationship Id="rId3" Type="http://schemas.openxmlformats.org/officeDocument/2006/relationships/hyperlink" Target="https://atraccion.lumbre.lat/object/atr-fis-r01-oa08"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hyperlink" Target="https://atraccion.lumbre.lat/object/atr-fis-r01-oa08" TargetMode="External"/>
  <Relationship Id="rId4" Type="http://schemas.openxmlformats.org/officeDocument/2006/relationships/hyperlink" Target="https://atraccion.lumbre.lat/object/atr-fis-r01-oa08"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hyperlink" Target="https://atraccion.lumbre.lat/object/atr-fis-r01-oa08" TargetMode="External"/>
  <Relationship Id="rId4" Type="http://schemas.openxmlformats.org/officeDocument/2006/relationships/hyperlink" Target="https://atraccion.lumbre.lat/object/atr-fis-r01-oa08"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hyperlink" Target="https://atraccion.lumbre.lat/object/atr-fis-r01-oa08" TargetMode="External"/>
  <Relationship Id="rId4" Type="http://schemas.openxmlformats.org/officeDocument/2006/relationships/hyperlink" Target="https://atraccion.lumbre.lat/object/atr-fis-r01-oa08"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hyperlink" Target="https://atraccion.lumbre.lat/object/atr-fis-r01-oa08"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hyperlink" Target="https://www.gutenberg.org/ebooks/search/?query=physics" TargetMode="External"/>
  <Relationship Id="rId4" Type="http://schemas.openxmlformats.org/officeDocument/2006/relationships/hyperlink" Target="https://archive.org/search?query=decoherence+quantum"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8"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oher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perposi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cin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fis-r01-oa08"/>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la decoherencia como pérdida de coherencia por interacción con el entorno y usar ese hecho para explicar por qué lo cotidiano se comporta de forma clás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cuántico pierde su capacidad de interferir cuando el entorno lo toca: esa es la decoherencia. La lección explica el mecanismo, muestra por qué una mesa o un gato no exhiben superposición y separa lo que la decoherencia explica de lo que todavía discute la comunidad. Cierra con una lista de interacciones para auditar cualquier ejemplo cotidian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coherencia · coherencia · superposición · entorno · gato de schrödinger · física cuántica · mundo clásico · mi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oherencia es la explicación de por qué el mundo cotidiano se ve clásico. Un sistema cuántico puede estar en una superposición con fases definidas, capaz de interferir consigo mismo; cuando interactúa con el entorno, esa información se dispersa, las fases dejan de ser controlables y la interferencia desaparece. No hace falta un observador consciente ni un misterio: basta con que el aire, la luz o el calor toquen el sistema. Al terminar vas a poder explicar el mecanismo, usarlo para entender por qué una mesa o un gato no muestran superposición y distinguir lo que la decoherencia resuelve de lo que todavía discute la comunid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r qué no vemos superposiciones en la cocina? Porque los objetos cotidianos interactúan sin pausa con su entorno y esa interacción borra la capacidad de interferir. La respuesta es física, no filosófica, y se puede describir sin invocar a la men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la coherenci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herencia es una relación definida entre las partes de una superposición. Si un sistema puede seguir dos caminos, la coherencia es lo que permite que los dos caminos interfieran y produzcan un patrón; si esa relación se pierde, los caminos se suman como probabilidades clásicas y el patrón desaparece. En el experimento de la doble rendija, la interferencia es la prueba visible de que la coherencia sobrevivió hasta el detect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la coherenci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herencia no es una sustancia ni una energía especial: es una propiedad del estado, y se mide por su capacidad de producir interferencia. Un sistema puede perderla por interacción, por ruido o por una medición. La decoherencia estudia el caso más común: la pérdida causada por el entorno que rodea al sistema.]]></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herencia: relación de fase definida entre componentes de una superposición.]]></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ferencia: patrón que aparece cuando esa relación se conserva hasta el detect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la coherenci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oherencia: pérdida de esa relación por interacción con el entorno, no por una decisión de nad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entorno como testig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sistema interactúa con el entorno, sus estados quedan correlacionados con estados del entorno. La información sobre qué camino tomó se copia en moléculas de aire, fotones o vibraciones. Esa copia es física y no se puede deshacer sin conocer el entorno entero. Como la fase relativa depende de todos esos grados de libertad, se vuelve incontrolable para cualquier experimento local. El resultado es una mezcla estadística: el sistema se comporta como si hubiera tomado un camino, aunque el estado global siga siendo una superposición enor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entorno como testig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detalle importante: la decoherencia no necesita que alguien lea la información. Basta con que la información esté disponible en el entorno. El entorno actúa como testigo permanente, y por eso los objetos grandes se ven clásicos aunque nadie los m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entorno como testi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ente en la cuarta caja: la coherencia no se rompe por un golpe, se diluye entre muchísimos grados de libertad. Por eso vuelve a aparecer en los cálculos como una mezcl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perdida-coherenci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entorno como testi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La decoherencia explica por qué no ves superposiciones; no es una prueba de que la mente cree la realid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gato y la coci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1935, Erwin Schrödinger planteó un experimento mental con un gato encerrado en una caja, un átomo radiactivo y un veneno. La intención no era afirmar que el gato está vivo y muerto a la vez, sino mostrar lo absurdo que resulta aplicar sin cuidado las reglas cuánticas a un objeto macroscópico. El gato fue una objeción, no una descripción de tu s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gato y la coci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oherencia responde a la parte fácil de la objeción: un gato interactúa con el aire, la luz y el calor del entorno, y esas interacciones borran cualquier interferencia entre las dos ramas en un tiempo brevísimo. No hay manera de preparar un gato en una superposición visible porque no hay manera de aislarlo de todo lo que lo rodea. La parte difícil —por qué vemos un resultado y no una mezcla— sigue siendo el problema de la medición, y ahí las interpretaciones discrep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decoherencia explica y lo que deja abier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3838575"/>
                <a:gridCol w="4276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qué no se ve interferencia en objetos gran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que el entorno borra la coherencia muy ráp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qué el mundo parece clás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que sobreviven los estados que el entorno distin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qué vemos un solo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o explica por sí sola: es el problema de la 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pel tiene la conc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o necesario: el entorno basta como test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gato y la coc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uarta fila es la que más se malinterpreta: el aparato no necesita a nadie mirando. Basta con que deje un registro de qué pasó.]]></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que-interactu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gato y la coc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reparto de tareas es la forma honesta de contarlo. La decoherencia es una explicación física muy bien establecida de la pérdida de interferencia; no es una teoría que resuelva todos los problemas interpretativos. Quien diga que la decoherencia prueba que la mente elige la realidad está usando una palabra correcta para una conclusión que no se sigu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de ejercicio.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la taza de café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sistem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taza de café caliente tiene un estado térmico con muchísimos grados de libertad. No es un sistema cuántico aislado: es un objeto macroscópico en contacto con el ai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la taza de café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s interacciones]]></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ire choca con la superficie, la luz se refleja, el calor se transfiere a la mesa. Cada interacción copia información sobre el estado de la taza hacia fue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la taza de café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efec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ases relativas entre posibles estados se vuelven incontrolables. Cualquier interferencia entre alternativas desaparece antes de que pudiera medir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la taza de café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una explicación cuántica de la taza para servir café. La decoherencia explica por qué la taza se comporta como un objeto clásico y por qué no verás su superposición en la mes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el sistema que sí dur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montaje]]></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aboratorio prepara un ion o un átomo en una superposición controlada. Para lograrlo lo enfría, lo confina y lo protege de la luz y de las vibracion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el sistema que sí dur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enemig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fotón perdido o cada choque con una molécula del gas residual copia información y acorta la coherencia. El aislamiento es una pelea contra el entorno, no un truc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el sistema que sí dur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medid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xperimento mide interferencia mientras la coherencia dura. Cuando el entorno gana, el patrón desaparece y el sistema se lee como una mezc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el sistema que sí dur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aprende no es que la mente importe, sino que la coherencia es frágil y cuesta mantenerla. Eso es ingeniería, y no promete ningún produc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lista de exposi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lista de exposición. Elige un objeto cotidiano y anota qué interactúa con él en un día normal: aire, luz, calor, sonido, contactos. Para cada interacción, escribe qué información se copia hacia fuera y por qué eso borraría una fase. Al final compara la lista con la de un sistema de laboratorio y marca la diferencia principal: el aislamien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lista de exposi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aja: el problema no es que el objeto sea grande, es que tiene demasiadas partes y ninguna está aislada. La escala importa por la cantidad de interacciones, no por un misteri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laboratorio-cocin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lista de exposi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lista explica sin misticismo por qué tu cocina no es un laboratorio. También te da un criterio para leer noticias: si un experimento muestra interferencia, pregunta qué se aisló y durante cuánto tiempo. Si la respuesta no existe, la noticia está contando otra cos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lista de exposi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ocurre cuando un sistema cuántico interactúa con su entorno, según la decoherenc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sistema elige un resultado porque alguien lo mir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información del estado se dispersa y la capacidad de interferir desaparec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energía del sistema se convierte en concienci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sistema deja de existir hasta que se mid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lista de exposi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decoherencia explica por sí sola por qué vemos un solo resultado y no una mezcl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lista de exposi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ncepto con su defini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herenc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coherenc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ado punter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blema de la medic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érdida de esa relación por interacción con el entorn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ado que el entorno distingue y conserv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 qué se observa un resultado únic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lación de fase que permite la interferenc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lista de exposi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o que la decoherencia explica o no explic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xplic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explic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or qué un objeto grande no muestra interferencia]]></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or qué vemos un solo resultado y no una mezcl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or qué el entorno borra las fases relativ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é interpretación debe elegirs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or qué el mundo cotidiano se ve clásic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é papel tiene la conciencia en la medición]]></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lista de exposi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ceso de pérdida de coherenci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sistema se prepara en una superposición coherent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fases relativas dejan de ser controlable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entorno interactúa con el sistem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interferencia desaparece y se lee una mezcl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información del sistema se copia en el entorn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lista de exposi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estudiante anotó estas cinco frase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decoherencia ocurre cuando el entorno interactúa con el sistema y dispersa informació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gato de Schrödinger era una afirmación de que los gatos están vivos y muertos a la vez.]]></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decoherencia por sí sola selecciona el resultado único que observam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sistema aislado puede conservar la coherencia más tiempo que uno expuest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conciencia es necesaria para que un objeto cotidiano se vea clásic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lista de exposición]]></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ecoherencia es la pérdida de ___ por interacción con el ___, y explica por qué lo cotidiano se ve clásic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lista de exposi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lista de exposición de un objeto cotidiano. Anota qué interactúa con él en un día normal, qué información se copia hacia fuera y por qué eso borraría una fase. Compárala con un sistema de laboratorio y escribe la diferencia principal. Termina con una línea: qué tendría que aislarse para que ese objeto mostrara interferenc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números: busca interacciones. Aire, luz, calor y contacto son suficientes para explicar el efecto. Si tu lista se parece a la de la cocina, ya entendiste por qué no ves superposicione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lista de exposición · Memoria: coherencia y entor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se defin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o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rdida por ento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isl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rva la co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ción de 193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lema abi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lista de exposición · Memoria: coherencia y entorn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fis-r01-oa08"/>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lista de exposición · Tarjetas de repaso antes de la lección siguien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coherenci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lista de exposición · Tarjetas de repaso antes de la lección siguien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relación de fase definida entre componentes de una superposición; permite la interferenci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lista de exposición · Tarjetas de repaso antes de la lección siguien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ierd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lista de exposición · Tarjetas de repaso antes de la lección siguien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entorno interactúa, copia información y vuelve incontrolables las fas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lista de exposición · Tarjetas de repaso antes de la lección siguien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ves superposiciones en la cocin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lista de exposición · Tarjetas de repaso antes de la lección siguien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os objetos interactúan con aire, luz y calor, y esa interacción borra la interferenci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lista de exposición · Tarjetas de repaso antes de la lección siguien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decoherencia resuelve to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lista de exposición · Tarjetas de repaso antes de la lección siguien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xplica la pérdida de interferencia, no por qué se observa un resultado únic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lista de exposición · Tarjetas de repaso antes de la lección siguien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Hace falta un observador conscient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lista de exposición · Tarjetas de repaso antes de la lección siguien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basta con que la información esté disponible en el entorn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 mecanismo físico y distingue con cuidado lo que explica de lo que deja abierto. Las referencias permiten consultar obras clásicas de física y materiales de divulgación; no se afirma ningún resultado experimental que no esté establecido ni se atribuye a la decoherencia una solución que no le corresponde.]]></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physics"/>
              </a:rPr>
              <a:t><![CDATA[Project Gutenberg: obras clásicas de física]]></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hí se consultan textos anteriores a 1930; sirven para ver cómo se formuló el problema de la medición antes de la divulgación moderna.]]></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archive.org/search?query=decoherence+quantum"/>
              </a:rPr>
              <a:t><![CDATA[Internet Archive: divulgación sobre decoherenc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conferencias y libros de divulgación para comparar el lenguaje técnico con el de los follet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é es la coherencia, cómo la borra el entorno y por qué eso explica que la cocina se vea clásica. También sabes lo que la decoherencia no resuelve: la selección de un resultado único sigue siendo el problema de la medición. Lo siguiente es el camino inverso: cómo un resultado de laboratorio se convierte en la frase de un folle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8"/>
              </a:rPr>
              <a:t><![CDATA[Decoherencia: por qué no ves superposiciones en tu coc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por qué el mundo cotidiano se ve clásico sin invocar a la mente. Siguiente lección: cómo nace un mito cuántico.]]></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flujo de la pérdida de coherencia y a la tabla de lo que la decoherencia explica. Casi siempre el fallo está en pedirle a la teoría que resuelva la selección del resulta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2026-11-01T04:57:56Z</dcterms:created>
  <dcterms:modified xsi:type="dcterms:W3CDTF">2026-11-01T04:57:56Z</dcterms:modified>
  <dc:title>Decoherencia: por qué no ves superposiciones en tu cocina</dc:title>
  <dc:description>Presentación editable del OA «Decoherencia: por qué no ves superposiciones en tu cocina». Enlace: https://atraccion.lumbre.lat/object/atr-fis-r01-oa08</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