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dato verdadero, contado mal»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operacione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operacion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uta complet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paper a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xperimento mide interferencia en un sistema aislado y encuentra un patrón que depende de la fase. El resultado está acotado por el montaje y por el número de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paper a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ta afirma que la realidad no existe hasta que se mide. Se conserva la palabra cuántico y se pierde el montaje, la muestra y la diferencia entre una descripción y una afirmación sobre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paper a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ivulgador explica que el observador elige el resultado. La imagen es vívida, pero confunde el detector con una persona y la medición co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paper a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escritu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sistema aislado, la interferencia depende de la fase y desaparece al interactuar con el entorno. La medición es una interacción física; no requiere una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l titular a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dice que, como el observador elige la realidad, tu atención elige lo que te pasa. La frase ya tiene un tú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l titular a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ope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car de contexto: se omite el montaje. Exagerar el alcance: de un sistema aislado se pasa a la vida entera. Trasladar al yo: el observador se convierte en tu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l titular a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ueba que fal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ría falta mostrar que la atención de una persona cambia un resultado físico de forma reproducible. El experimento no existe; y la decoherencia explica por qué el mundo cotidiano no depende de que lo mi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l titular a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ráctica ayuda, la explicación más económica es conductual: la atención cambia lo que notas y lo que intentas. Eso es psicología, no física cuántica, y se puede probar con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car de contexto, exagerar el alcance, trasladar al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corta el montaje, después se agranda lo que el resultado cubre y al final se personaliza con un tú y una promesa. El orden importa porque cada paso prepara 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ope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si siempre el resultado es verdadero y está bien medido; lo que falla es el traslado: se pierden las condiciones y se agranda el alcance. Por eso el mito es persuasivo: conserva el prestigio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car de contexto → Quitar el montaje y la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agerar el alcance → Pasar de un caso 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sladar al yo → Convertir la descripción e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escritura honesta → Devolver las condiciones y quitar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operaciones y la sección 5. La reescritura es la operación inversa: devuelve lo que el mito qui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experimento con diez mil pares, citado sin decir cuántos pares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física cuántica explica toda la materia y todas las relaciones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u atención elige el resultado de cada día →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omite que el sistema estaba aislado en vacío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 una partícula se pasa a la vida humana entera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crees con fuerza, tu realidad cambia →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operación recorta, la segunda agranda y la tercera personaliza. La trampa es confundir el alcance con el yo: el alcance sigue hablando de la naturaleza; el yo ya te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dato medido en el laboratorio → La nota de prensa que busca titulares → La metáfora que simplifica → El folleto que convierte la metáfora en consejo → La promesa atribuida a tu 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l dato a la nota, de la nota a la metáfora, de la metáfora al folleto y del folleto a la promesa. Cada estación conserva el prestigio y pierde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uta del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car de contexto consiste en citar el resultado sin el montaje que lo hace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firmación que ningún resultado puede contradecir no es científica: es una creencia. Las otras cuatro describen correctamente las operaciones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exto · alcance ·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exto, alcance y yo: recortar, agrandar y personalizar. Si puedes nombrar cuál ocurre en una frase, ya tienes la mitad de la disección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disección de una frase publicitaria que use el vocabulario cuántico. Responde de qué experimento podría venir, qué se dejó fuera, qué alcance se exageró, dónde aparece el yo y qué resultado la haría falsa. Termina con una reescritura honesta en una sola 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disección · Memoria: piezas del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disección · Memoria: piezas del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mpieza un mito cuán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resultado verdadero contado fuera de su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ope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car de contexto, exagerar el alcance y trasladar al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ierde al sacar d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ntaje, la muestra y la estadística que hacían verdadera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delata el traslado al 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parición de un tú y de una promesa: la descripción se volvió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escribe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volviendo las condiciones, limitando el alcance y quitando la promes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83" r:id="rId1"/>
    <p:sldLayoutId id="2482535184" r:id="rId2"/>
    <p:sldLayoutId id="2482535185" r:id="rId3"/>
    <p:sldLayoutId id="24825351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74871f8011851133eaf10f4683f207b47d588558f0a4971.jpg"/>
  <Relationship Id="rId3" Type="http://schemas.openxmlformats.org/officeDocument/2006/relationships/hyperlink" Target="https://atraccion.lumbre.lat/object/atr-fis-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hyperlink" Target="https://atraccion.lumbre.lat/object/atr-fis-r02-oa01" TargetMode="External"/>
  <Relationship Id="rId4" Type="http://schemas.openxmlformats.org/officeDocument/2006/relationships/hyperlink" Target="https://atraccion.lumbre.lat/object/atr-fis-r02-oa01"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hyperlink" Target="https://atraccion.lumbre.lat/object/atr-fis-r02-oa01" TargetMode="External"/>
  <Relationship Id="rId4" Type="http://schemas.openxmlformats.org/officeDocument/2006/relationships/hyperlink" Target="https://atraccion.lumbre.lat/object/atr-fis-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hyperlink" Target="https://atraccion.lumbre.lat/object/atr-fis-r02-oa01" TargetMode="External"/>
  <Relationship Id="rId4" Type="http://schemas.openxmlformats.org/officeDocument/2006/relationships/hyperlink" Target="https://atraccion.lumbre.lat/object/atr-fis-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hyperlink" Target="https://atraccion.lumbre.lat/object/atr-fis-r02-oa01" TargetMode="External"/>
  <Relationship Id="rId4"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hyperlink" Target="https://archive.org/search?query=quantum+physics+popular" TargetMode="External"/>
  <Relationship Id="rId4" Type="http://schemas.openxmlformats.org/officeDocument/2006/relationships/hyperlink" Target="https://www.apa.org/"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1"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el camino por el que un resultado de laboratorio se convierte en frase de folleto y nombrar las tres operaciones que suelen ocurrir en ese cami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ultado de laboratorio se convierte en frase de folleto en unos pocos pasos: se cita fuera de contexto, se exagera su alcance y se traslada al yo. La lección reconstruye ese camino con ejemplos genéricos, nombra las tres operaciones y entrega un método para deshacerlas. Cierra con la reescritura honesta de una frase publicitari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itos · física cuántica · divulgación · pensamiento crítico · metáfora · folleto · sesgo · argumen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ito cuántico casi nunca empieza con una mentira. Empieza con un resultado verdadero, medido en un laboratorio, que alguien cuenta fuera de su contexto. En pocos pasos, la condición experimental desaparece, el alcance se agranda y el resultado se convierte en un consejo para tu vida. Al terminar vas a poder reconstruir ese camino, nombrar las tres operaciones que lo hacen posible y reescribir una frase de folleto en términos que la física sí sost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pasa de un dato de laboratorio a una frase que promete cambiarte la vida? No hace falta un conspirador: basta con tres operaciones repetidas por personas que muchas veces creen estar divulgan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dato verdadero, contado m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 resultado real: en un experimento con partículas, una medición cambia el estado del sistema; o dos partes aparecen correlacionadas; o un objeto atraviesa una barrera que clásicamente no podría. Cada uno de esos hechos es interesante y está acotado por un montaje, una muestra y una estadística. El mito no niega el hecho: lo desprende de sus condiciones y lo hace viajar sin equipaj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dato verdadero, contado m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viaje tiene estaciones. La nota de prensa busca una frase que se entienda sin física. El divulgador busca una metáfora que se recuerde. El folleto busca una aplicación que se venda. En cada estación se conserva el prestigio de la palabra cuántico y se pierde una condición. El resultado final puede sonar a ciencia sin ser falso en su punto de partida: es verdadero en el laboratorio y falso en la fr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dato verdadero, contado m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alto decisivo ocurre entre la tercera y la cuarta caja: una metáfora puede ser útil, pero un consejo exige un mecanismo que la metáfora no tien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ruta-del-mi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oper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operaciones son siempre las mismas, aunque cambien las palabras. Conviene aprenderlas por su nombre porque así se detectan más rápido.]]></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r de contexto: se cita el resultado sin el montaje, sin la muestra y sin la estadística. La frase queda sin las condiciones que la hacían verdadera.]]></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agerar el alcance: se pasa de lo que se midió en un caso a una afirmación sobre todo. De una partícula a la materia, de una correlación a una causa universal, de un modelo a la real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oper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ladar al yo: se introduce un tú. El observador se convierte en la persona, el resultado en una lección y la descripción en una prescripción: lo que era un dato pasa a ser algo que debes hacer.]]></a:t>
            </a:r>
          </a:p>
        </p:txBody>
      </p:sp>
      <p:sp>
        <p:nvSpPr>
          <p:cNvPr id="9" name=""/>
          <p:cNvSpPr txBox="1"/>
          <p:nvPr/>
        </p:nvSpPr>
        <p:spPr>
          <a:xfrm>
            <a:off x="514350" y="22764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uelen ocurrir en ese orden. Primero se recorta el contexto, después se agranda el alcance y al final se personaliza. Cuando una frase ya te está pidiendo algo, es probable que las dos primeras operaciones ya se hayan hecho sin que las ve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oper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operación es la que convierte una explicación en una promesa. Si la frase te pide algo a ti, ya no está describiendo un experimento: te está vendiendo un mé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tres-operac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oper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por la que funcionan. El vocabulario científico reduce la incertidumbre y la palabra cuántico suena a autoridad. A eso se suma que el cerebro humano detecta patrones y prefiere una explicación con agencia a una cadena de probabilidades. Ninguna de esas tendencias es una falla moral: son atajos cognitivos bien documentados, y los folletos los aprovec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oper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Esta lección no dice que la física cuántica sea falsa ni que quien la divulgue mienta: dice que una frase puede conservar el vocabulario y perder las condi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a tiene cinco estaciones y en cada una se puede hacer una pregunta distinta. En el laboratorio: ¿qué se midió y con qué montaje? En la nota de prensa: ¿qué se eligió contar y qué se dejó fuera? En la metáfora: ¿qué se parece y qué no? En el folleto: ¿qué se promete y a quién? En la promesa: ¿qué resultado haría falsa la afirm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no son retóricas. Si en la primera estación no hay un experimento identificable, no hace falta seguir: la frase no tiene origen. Si en la tercera la metáfora no explica el mecanismo, es una imagen, no una prueba. Si en la quinta no hay ningún resultado que pudiera contradecir la frase, no es una afirmación científica: es una cre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compl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la primera caja con la última: las palabras son científicas, la estructura es publicitaria. Ese contraste es la firma del mi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anatomia-fras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del paper al titul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a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xperimento mide interferencia en un sistema aislado y encuentra un patrón que depende de la fase. El resultado está acotado por el montaje y por el número de medici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del paper al titul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itula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afirma que la realidad no existe hasta que se mide. Se conserva la palabra cuántico y se pierde el montaje, la muestra y la diferencia entre una descripción y una afirmación sobre el mun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del paper al titul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metáfo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vulgador explica que el observador elige el resultado. La imagen es vívida, pero confunde el detector con una persona y la medición con una 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del paper al titul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escritura hone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istema aislado, la interferencia depende de la fase y desaparece al interactuar con el entorno. La medición es una interacción física; no requiere una conci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del titular al consej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nsej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dice que, como el observador elige la realidad, tu atención elige lo que te pasa. La frase ya tiene un tú y una prom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del titular al consej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operacion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r de contexto: se omite el montaje. Exagerar el alcance: de un sistema aislado se pasa a la vida entera. Trasladar al yo: el observador se convierte en tu aten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del titular al consej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ueba que faltarí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ría falta mostrar que la atención de una persona cambia un resultado físico de forma reproducible. El experimento no existe; y la decoherencia explica por qué el mundo cotidiano no depende de que lo mi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del titular al consej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que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áctica ayuda, la explicación más económica es conductual: la atención cambia lo que notas y lo que intentas. Eso es psicología, no física cuántica, y se puede probar con un regist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disección de una frase. Copia una frase publicitaria que use el vocabulario cuántico y responde: de qué experimento podría venir, qué se dejó fuera, qué alcance se exageró, dónde aparece el yo y qué resultado la haría falsa. Al final escribe una reescritura honesta en una sola orac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escritura no tiene que ser larga, tiene que ser fiel. Si al quitar el yo y la promesa la frase se queda sin contenido, eso también es un resultado: la frase no informaba nada. Y si al quitar el vocabulario científico la idea sigue siendo útil, probablemente la utilidad venía de la psicología, no de la fís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rden típico de las tres operaciones que convierten un resultado en mi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sladar al yo, sacar de contexto, exagerar el alcanc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car de contexto, exagerar el alcance, trasladar al y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agerar el alcance, trasladar al yo, sacar de contex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r, publicar, revis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ito cuántico requiere que el resultado original sea fal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operación co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car de contex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agerar el alcanc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sladar al y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escritura hones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sar de un caso a to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la descripción en consej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volver las condiciones y quitar la prome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tar el montaje y la estadísti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operación que predo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x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canc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Y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experimento con diez mil pares, citado sin decir cuántos par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física cuántica explica toda la materia y todas las relacion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u atención elige el resultado de cada d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omite que el sistema estaba aislado en vací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 una partícula se pasa a la vida humana ente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crees con fuerza, tu realidad cambi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de un resultado hasta la prome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ato medido en el laborator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mesa atribuida a tu men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nota de prensa que busca titular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folleto que convierte la metáfora en consej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etáfora que simplif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un folle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olleto conserva una palabra científica y pierde las condiciones del experimen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car de contexto consiste en citar el resultado sin el montaje que lo hace verdad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frase no puede ser contradicha por ningún resultado, es una afirmación científi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sladar al yo convierte una descripción en una prescripción.]]></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xagerar el alcance es pasar de lo medido a una afirmación sobre to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operaciones son sacar de ___, exagerar el ___ y trasladar al 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disec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disección de una frase publicitaria que use el vocabulario cuántico. Responde de qué experimento podría venir, qué se dejó fuera, qué alcance se exageró, dónde aparece el yo y qué resultado la haría falsa. Termina con una reescritura honesta en una sola orac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nombrar el experimento, escribe que no lo hay: eso ya es parte de la disección. Y si la reescritura se queda vacía al quitar la promesa, anótalo: la frase no informaba n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Memoria: piezas del m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aje y estadí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un caso a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escripción a cons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no mec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contradec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Memoria: piezas del mi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1"/>
              </a:rPr>
              <a:t><![CDATA[Abrir el juego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Tarjetas de repaso antes de la lección siguien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mpieza un mito cuánti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disección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resultado verdadero contado fuera de sus condicio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Tarjetas de repaso antes de la lección siguien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opera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disección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car de contexto, exagerar el alcance y trasladar al y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Tarjetas de repaso antes de la lección siguien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ierde al sacar de contex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disección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ntaje, la muestra y la estadística que hacían verdadera la fra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Tarjetas de repaso antes de la lección siguien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delata el traslado al y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disección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parición de un tú y de una promesa: la descripción se volvió consej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disección · Tarjetas de repaso antes de la lección siguien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escribe una fra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disección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volviendo las condiciones, limitando el alcance y quitando la promesa person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ningún resultado nuevo: describe cómo circula un resultado y qué se pierde en el camino. Las referencias permiten comparar la divulgación de época con los titulares actuales y consultar materiales sobre los sesgos que hacen convincentes estas frases. No se cita ninguna obra protegida ni se reproduce texto ajen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physics+popular"/>
              </a:rPr>
              <a:t><![CDATA[Internet Archive: divulgación científica del siglo XX]]></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comparan las explicaciones de época con los titulares actuales; sirve para ver cómo viaja una metáfor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sobre sesgo de confirmación y detección de patrones: ayudan a entender por qué estas frases resultan convincent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apa completo: un dato verdadero, una nota que busca titulares, una metáfora que simplifica, un folleto que aconseja y una promesa que se atribuye a tu mente. Sabes nombrar las tres operaciones y reescribir la frase sin ellas. Lo siguiente es la más repetida de todas: «todo es energí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1"/>
              </a:rPr>
              <a:t><![CDATA[Cómo nace un mito cuán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construir el camino de un dato a un folleto y nombrar las tres operaciones. Siguiente lección: «todo es energí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operaciones y a la ruta de cinco estaciones. Casi siempre el fallo está en confundir el alcance con el yo o en aceptar una frase que ningún resultado podría contradec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2026-11-01T07:41:50Z</dcterms:created>
  <dcterms:modified xsi:type="dcterms:W3CDTF">2026-11-01T07:41:50Z</dcterms:modified>
  <dc:title>Cómo nace un mito cuántico</dc:title>
  <dc:description>Presentación editable del OA «Cómo nace un mito cuántico». Enlace: https://atraccion.lumbre.lat/object/atr-fis-r02-oa01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