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la energía en físic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la energía en físic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palabra en la autoayud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sí es cierto»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sí es ciert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sube tu vib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tal como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video dice: «sube tu vibración y lo que deseas llegará». La frase no dice qué es la vibración, cómo se mide ni qué cambia exa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sube tu vib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traducción a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vibración» fuera una oscilación, tendría una frecuencia en hertz y un instrumento de medida. Ninguna de las dos cosas aparece. Lo que sí puede cambiar es tu conducta: dormir, moverte, respirar, prepar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sube tu vib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arte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rte comprobable es la conducta: si la práctica te hace descansar mejor o prepararte más, el efecto es real. Lo que no se sigue es que el universo haya recibido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sube tu vib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durante una semana qué hiciste distinto y qué ocurrió. Si no cambió ninguna conducta, la frase no está haciendo nada, por más que se sienta profu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nergía del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ntra a una oficina y dice: «este lugar tiene muy mala energía». No dice si se refiere a la luz, al ruido, al ambiente o a su propio cans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nergía del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puede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uede medir la iluminación en lux, el ruido en decibeles, la temperatura en grados y la concentración de personas por metro cuadrado. Cualquiera de esos factores puede explicar la s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nergía del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no se puede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un instrumento que mida una energía moral del lugar ni que prediga que algo malo va a pasar. La palabra es un resumen de la experiencia, no una magn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nergía del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problema es la luz o el ruido, se puede corregir. Si la frase se usa para anunciar un destino, no hay nada que corregir porque no hay nada que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hoja de tres columna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apacidad de un sistema para realizar trabajo o transferir calor, medida en jou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nergía es una magnitud que se asigna a un sistema y que permite calcular trabajo y calor; se mide en joules y se conserva en un sistema cerrado. Las otras opciones la convierten en una sustancia o en una señal que la física no d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s tres u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nergía es una magnitud, no una sustancia. En un sistema cerrado se conserva: se transforma y se redistribuye, pero no aumenta porque alguien lo desee. La frase confunde una propiedad medible con un material espir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lista de lo que la energía es y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00 J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otencia es energía por unidad de tiempo: P = E / t. Por eso E = P × t = 10 W × 60 s = 600 J. El cálculo no necesita ninguna suposición sobre deseos ni vibraciones: sólo una potencia, un tiempo y una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donde se define el joule, y la fórmula P = E / 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ergía → Capacidad de realizar trabajo o transferir c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oule → Unidad de energía en el sistema intern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ervación → La energía total de un sistema cerrado n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ecuencia → Oscilaciones por segundo, medidas en hert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define la energía y el joule; la sección 3 explica la frecuencia. Si confundes frecuencia con «nivel de vibración personal», ya cambiaste de dominio sin dart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energía se mide en joules → Magnitud me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odo es energía → Frase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u ánimo es una batería que se recarga con descanso → Metáfor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energía se conserva en un sistema cerrado → Magnitud me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frecuencia de tu intención → Frase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entusiasmo es el combustible del proyecto → Metáfor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uso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energía química del alimento se libera en el músculo → El músculo realiza trabajo mecánico sobre la caja → La caja gana energía potencial gravitatoria → Parte de la energía se dispersa como c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nergía química se transforma en trabajo; parte del trabajo queda como energía potencial de la caja y parte se dispersa como calor. El orden no dice que el calor llegue al final: dice que es el destino de la parte que no se alma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trans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odo es energía, así que la energía es una sustancia espir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vierte una magnitud en una sustancia, y la cuarta atribuye a una frecuencia mental un efecto sobre los sucesos sin decir qué se mide ni qué predice. Las otras tres describen relaciones que la física sí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de tres columnas. Primera: una frase sobre energía que hayas oído esta semana, copiada tal cual. Segunda: qué magnitud y qué unidad tendría si fuera una afirmación física. Tercera: qué predice y qué observación la haría falsa. Cierra con una línea: qué parte de la frase puedes usar como metáfora y qué parte no puedes usar como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hoja de tres columnas · Memoria: energía, unidades y u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hoja de tres columnas · Memoria: energía, unidades y u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energía en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pacidad de un sistema para realizar trabajo o transferir calor; se mide en jou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se conse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n un sistema cerrado la cantidad total no cambia: se transforma y se redistrib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todo es energía» no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dice qué se mide, en qué unidad ni qué predice; si todo lo es, no distingu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vibración en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oscilación; su frecuencia se mide en hertz, no en un nivel de vibración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de la autoayuda puede ser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se traduce en conducta: descanso, movimiento, preparación y trato con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77" r:id="rId1"/>
    <p:sldLayoutId id="2482535178" r:id="rId2"/>
    <p:sldLayoutId id="2482535179" r:id="rId3"/>
    <p:sldLayoutId id="248253518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5bdfe5c9b940552298f1b9147e0e0d9aa60e116f421eed51.jpg"/>
  <Relationship Id="rId3" Type="http://schemas.openxmlformats.org/officeDocument/2006/relationships/hyperlink" Target="https://atraccion.lumbre.lat/object/atr-fis-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hyperlink" Target="https://atraccion.lumbre.lat/object/atr-fis-r02-oa02" TargetMode="External"/>
  <Relationship Id="rId4" Type="http://schemas.openxmlformats.org/officeDocument/2006/relationships/hyperlink" Target="https://atraccion.lumbre.lat/object/atr-fis-r02-oa02"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hyperlink" Target="https://atraccion.lumbre.lat/object/atr-fis-r02-oa02" TargetMode="External"/>
  <Relationship Id="rId4" Type="http://schemas.openxmlformats.org/officeDocument/2006/relationships/hyperlink" Target="https://atraccion.lumbre.lat/object/atr-fis-r02-oa02"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hyperlink" Target="https://atraccion.lumbre.lat/object/atr-fis-r02-oa02" TargetMode="External"/>
  <Relationship Id="rId4" Type="http://schemas.openxmlformats.org/officeDocument/2006/relationships/hyperlink" Target="https://atraccion.lumbre.lat/object/atr-fis-r02-oa02"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hyperlink" Target="https://atraccion.lumbre.lat/object/atr-fis-r02-oa02"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hyperlink" Target="https://www.gutenberg.org/ebooks/search/?query=physics" TargetMode="External"/>
  <Relationship Id="rId4" Type="http://schemas.openxmlformats.org/officeDocument/2006/relationships/hyperlink" Target="https://archive.org/search?query=history+of+energy+physic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2"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erg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r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2-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qué significa energía en física, comparar con el uso que le da la autoayuda y explicar por qué la frase, tal como se usa, no informa na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de los mitos cuánticos. «Todo es energía» suena a física y no lo es: aquí se define la energía como magnitud, se muestra qué se conserva y qué se transforma, y se compara con el uso que le da la autoayuda. El producto es una hoja de tres columnas para separar magnitud, metáfora y frase vací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ergía · física cuántica · mitos · autoayuda · unidades · conservación · pensamiento crítico · divulg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s energía» es una de las frases más repetidas en los talleres de autoayuda y en los videos que mezclan ciencia con espiritualidad. Suena profunda y suena física, pero casi nunca dice qué se mide, con qué instrumento ni qué se espera que ocurra. Esta lección hace tres cosas: define la energía como la define la física, muestra qué parte de la frase cotidiana tiene un referente real y explica por qué, tal como se usa, la frase no informa nada. Al terminar vas a poder leer una afirmación sobre energía y decidir si es una magnitud, una metáfora o una frase vací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 energía existe: existe y se mide. La pregunta es qué se afirma cuando alguien dice que todo es energía, y si esa afirmación se puede comprobar o sólo se puede repet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energía en físi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física, la energía es la capacidad de un sistema para realizar trabajo o transferir calor. Un sistema es cualquier cosa que se pueda separar para estudiarla: una piedra, una olla con agua, tu cuerpo, una batería. El trabajo es una fuerza que desplaza algo; el calor es una transferencia de energía debida a una diferencia de temperatura. La energía se mide en joules, con el símbolo J. Un joule es, aproximadamente, la energía que cuesta levantar una manzana de unos cien gramos a un metro de alt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energía en físi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ergía aparece en varias formas: cinética, si un cuerpo se mueve; potencial gravitatoria, si está en una posición desde la que puede caer; elástica, si un resorte está deformado; química, en los enlaces de las sustancias; eléctrica, en el movimiento de cargas; térmica, en la agitación de las partículas; radiante, en la luz. Ninguna de esas formas es una sustancia mental ni un fluido invisible: son maneras de llevar la contabilidad de lo que un sistema puede hacer. En un sistema cerrado, la cantidad total se conserva; lo que cambia es la forma y el repar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energía en físi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energía es: una magnitud que se asigna a un sistema y que permite calcular trabajo y calor. Sin un sistema y un proceso, la palabra no tiene un valor numéric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energía no es: una sustancia espiritual, un campo que responde a deseos ni una reserva moral que se gana pensando en positiv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implica la conservación: si algo gana energía, otra cosa la perdió. La energía no aparece de la nada porque alguien la imag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energía en fís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rase no responde la primera pregunta, no es una afirmación sobre energía: es una metáfora. Y una metáfora puede ser útil, pero no se puede medir como un joul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energia-frase-da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alabra en la autoayu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lenguaje de la autoayuda, «energía» suele significar varias cosas a la vez: vitalidad, intención, estado de ánimo, «vibración» personal o una sustancia espiritual que conectaría a las personas con el universo. La frase «todo es energía» se usa para decir que los pensamientos, las emociones y los objetos pertenecen a una misma realidad fundamental, y que al cambiar la propia energía cambian los sucesos. Es una afirmación grande, y no viene acompañada de ninguna medi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alabra en la autoayu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olumna: sólo la primera fila admite una medida con unidad. Las otras dos pueden ser útiles para hablar, pero no para predecir un resultado de laboratori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energia-us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alabra en la autoayu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que la frase sea poética: el problema es que se presenta como si fuera física. Si «todo es energía» significa que la energía es una propiedad de todos los sistemas, entonces es una frase trivial: también todo tiene masa, temperatura o volumen, y eso no explica nada. Si significa que existe una sola sustancia llamada energía de la que están hechas las cosas, entonces es falsa: la energía es una propiedad, no un material. Y si significa que tu estado mental emite una señal que atrae acontecimientos, entonces no es física: no hay instrumento que mida esa señal ni experimento que la ponga a prueb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alabra en la autoayu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la palabr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a de lo anterior dice que las emociones no importen. Dicen que una emoción no es una magnitud que se pueda sumar en joules ni una señal que el universo tenga que obedecer. Usar la palabra energía para hablar de ánimo es una metáfora aceptable; usarla para prometer que un deseo se cumplirá es un salto que la física no autoriz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í es cie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rocesos reales que explican por qué la palabra energía aparece en tantos contextos. Tu cuerpo convierte la energía química de los alimentos en trabajo mecánico y en calor. La luz es radiación electromagnética y transporta energía. El sonido es una onda de presión que también transporta energía. Un calentador transfiere calor al aire. Todos esos procesos tienen magnitudes, unidades y balances que se pueden calcular, y ninguno necesita que el universo interprete un dese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í es cie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caja: no hay una energía nueva, hay un balance. Esa es la diferencia entre una transformación y una promes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energia-transforma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í es cier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es cierto que los estados emocionales acompañan cambios corporales: la respiración, el tono muscular, el ritmo cardiaco y la postura cambian según lo que sientes. Esos cambios son reales y se pueden observar, pero son cambios del cuerpo, no un campo que seleccione sucesos externos. Cuando alguien dice que un lugar tiene «mala energía», puede estar describiendo la luz, el ruido, la temperatura, el hacinamiento o su propio estado de ánimo. Esos factores son medibles; la palabra energía es un resumen, no una fuerza nuev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í es cier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o parecido ocurre con «vibración» y «frecuencia». Un péndulo vibra con una frecuencia que se mide en hertz, es decir, en oscilaciones por segundo. Una cuerda de guitarra vibra a una frecuencia que produce una nota. Una estación de radio emite a una frecuenci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odos los casos, la frecuencia es una propiedad de una oscilación, y se mide con un instrumento. Un pensamiento no tiene una frecuencia en hert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sí es cier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sube tu vibración», en el mejor de los casos quiere decir «cambia tu estado de ánimo y tu conducta»; en el peor, está usando vocabulario de física para una afirmación que la física no sostie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distinción.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sube tu vibración»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tal como lleg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ideo dice: «sube tu vibración y lo que deseas llegará». La frase no dice qué es la vibración, cómo se mide ni qué cambia exactame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sube tu vibración»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traducción a físic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ibración» fuera una oscilación, tendría una frecuencia en hertz y un instrumento de medida. Ninguna de las dos cosas aparece. Lo que sí puede cambiar es tu conducta: dormir, moverte, respirar, preparar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sube tu vibración»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arte comprobabl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comprobable es la conducta: si la práctica te hace descansar mejor o prepararte más, el efecto es real. Lo que no se sigue es que el universo haya recibido una señ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sube tu vibración»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durante una semana qué hiciste distinto y qué ocurrió. Si no cambió ninguna conducta, la frase no está haciendo nada, por más que se sienta profun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energía del lugar»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ntra a una oficina y dice: «este lugar tiene muy mala energía». No dice si se refiere a la luz, al ruido, al ambiente o a su propio cansan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energía del lugar»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puede medi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uede medir la iluminación en lux, el ruido en decibeles, la temperatura en grados y la concentración de personas por metro cuadrado. Cualquiera de esos factores puede explicar la sens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energía del lugar»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no se puede medi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 instrumento que mida una energía moral del lugar ni que prediga que algo malo va a pasar. La palabra es un resumen de la experiencia, no una magnitu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2: «la energía del lugar»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blema es la luz o el ruido, se puede corregir. Si la frase se usa para anunciar un destino, no hay nada que corregir porque no hay nada que med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tres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tres columnas. En la primera, copia una frase sobre energía que hayas escuchado esta semana: de un anuncio, de un video, de una conversación. En la segunda, escribe qué magnitud y qué unidad tendría si fuera una afirmación física. En la tercera, escribe qué predice y qué observación la haría falsa. Si la segunda y la tercera quedan vacías, ya sabes qué tipo de frase tienes enfr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tres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jercicio no busca burlarse de nadie: busca saber qué clase de frase estás leyendo. Una metáfora puede acompañar, orientar y hasta consolar; un dato puede calcularse y corregirse. Confundir las dos cosas es lo que convierte una conversación interesante en una promesa imposible de verific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energía» en física?]]></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sustancia invisible que llena los objetos y responde a los deseos.]]></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pacidad de un sistema para realizar trabajo o transferir calor, medida en joules.]]></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suma de los pensamientos positivos de una persona.]]></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vibración espiritual que se puede elevar con afirmacion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física, la energía es una sustancia que se acumula en un objeto y que aumenta cuando alguien desea algo con fuerz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lámpara de 10 vatios funciona durante 60 segundos. ¿Cuánta energía consume, en joule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J): _____________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su significado en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ergí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Joul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serv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recue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idad de energía en el sistema internacional]]></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nergía total de un sistema cerrado no camb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scilaciones por segundo, medidas en hertz]]></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pacidad de realizar trabajo o transferir cal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gnitud medi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áfora úti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rase vac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energía se mide en joul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do es energí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u ánimo es una batería que se recarga con descan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energía se conserva en un sistema cerr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frecuencia de tu inten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entusiasmo es el combustible del proyec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transformación de energía cuando una persona sube una caja por las escalera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nergía química del alimento se libera en el múscul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te de la energía se dispersa como calor]]></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úsculo realiza trabajo mecánico sobre la caj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ja gana energía potencial gravitator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anotó estas cinco frases sobre la energí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nergía es una magnitud que se mide en joul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odo es energía, así que la energía es una sustancia espiritual.]]></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un sistema cerrado la energía total se conserva.]]></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cambias tu frecuencia mental, cambian los sucesos a tu alreded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energía química del alimento se transforma en trabajo y cal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hoja de tres column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de tres columnas. Primera: una frase sobre energía que hayas oído esta semana, copiada tal cual. Segunda: qué magnitud y qué unidad tendría si fuera una afirmación física. Tercera: qué predice y qué observación la haría falsa. Cierra con una línea: qué parte de la frase puedes usar como metáfora y qué parte no puedes usar como da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frase no cabe en una magnitud, no es una afirmación física. No se trata de burlarte: se trata de saber qué tipo de frase estás leyendo y qué puedes esperar de ell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tres columnas · Memoria: energía, unidades y u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de realizar trabajo o transferir c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ou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 de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uma no cambia en un sistema ce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scilaciones por segu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b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scilación de un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áf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que orienta sin m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hoja de tres columnas · Memoria: energía, unidades y us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2-oa02"/>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energía en físic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pacidad de un sistema para realizar trabajo o transferir calor; se mide en jou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se conserv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n un sistema cerrado la cantidad total no cambia: se transforma y se redistribuy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todo es energía» no inform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dice qué se mide, en qué unidad ni qué predice; si todo lo es, no distingue na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vibración en físic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oscilación; su frecuencia se mide en hertz, no en un nivel de vibración person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de la autoayuda puede ser úti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hoja de tres columnas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se traduce en conducta: descanso, movimiento, preparación y trato con otr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cita estudios ni cifras de eficacia: define una magnitud y compara usos. Los textos clásicos de física y divulgación se consultan en los archivos de abajo; las definiciones y las unidades se pueden verificar en cualquier libro de texto introductorio. Lo que pertenece a la autoayuda se presenta como metáfora, no como medición.]]></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physics"/>
              </a:rPr>
              <a:t><![CDATA[Project Gutenberg: textos clásicos de física]]></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ratados y conferencias antiguas para ver cómo se definía la energía antes de los resúmenes de divulgación.]]></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history+of+energy+physics"/>
              </a:rPr>
              <a:t><![CDATA[Internet Archive: historia de la energí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se encuentran ediciones y conferencias sobre la conservación de la energía; compara la definición con la que usa un folle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es la energía en física: una magnitud que se mide en joules, que se conserva y se transforma, y que no responde a deseos. También sabes por qué la frase «todo es energía» no informa cuando no dice qué se mide ni qué predice, y tienes una hoja de tres columnas para separar magnitud, metáfora y frase vacía. Lo siguiente es la frase que más se apoya en la física cuántica: el observador que supuestamente crea la realida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2"/>
              </a:rPr>
              <a:t><![CDATA[«Todo es energía»: qué hay de cier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istinguir una magnitud de una metáfora y pedirle a una frase la unidad que le falta. Siguiente lección: el observador y el error de categorí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usos y a la sección 1. Casi siempre el fallo está en aceptar que una palabra con unidad y una palabra sin unidad son la misma co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2026-11-01T07:41:44Z</dcterms:created>
  <dcterms:modified xsi:type="dcterms:W3CDTF">2026-11-01T07:41:44Z</dcterms:modified>
  <dc:title>«Todo es energía»: qué hay de cierto</dc:title>
  <dc:description>Presentación editable del OA ««Todo es energía»: qué hay de cierto». Enlace: https://atraccion.lumbre.lat/object/atr-fis-r02-oa02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