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 error de categorí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 error de categoría»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Qué es un observador en física»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Qué dicen de verdad los experimentos citado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detector que nadie m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mont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equipo instala un detector de camino en una doble rendija y lo deja registrando durante la noche. Nadie mira la pantalla ni abre el archivo hasta e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detector que nadie m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 la mañana, el archivo muestra que las franjas de interferencia desaparecieron mientras el detector estaba encendido. El patrón no esperó a que alguien lo mir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detector que nadie m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lectur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cambió el patrón fue la interacción del detector con el sistema, no la mirada humana. El registro es un objeto físico más, y su interacción con el entorno es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detector que nadie m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 in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r que «la conciencia del equipo» eligió el resultado no explica nada y añade una entidad que no aparece en el experimento. Es un error de categoría, no una interpretación profu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 taller alguien dice: «la física cuántica demuestra que el observador crea la realidad». La frase se presenta como un resultado científico y se usa para justificar que los pensamientos cambian los suc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sujeto y el verb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én es el observador? ¿Qué significa crear? ¿Qué experimento se cita? Si las respuestas son «tú», «cambiar la materia» y «la doble rendija», la frase ya cambió tres veces de domin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traducción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doble rendija, un detector interactúa con la partícula y deja un registro; el patrón cambia. Eso es lo que se puede afirmar. La conciencia no aparece en la descripción del mont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una frase no se puede escribir con un detector, un registro y una medida, no es una afirmación de física. Puede ser una metáfora útil, pero no un resultado experi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hoja de dos columnas»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tribuir a algo una propiedad que pertenece a otro dominio, de modo que la frase no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error de categoría no es una falsedad que se arregle midiendo mejor: es una frase mal formada, como decir que un número tiene color. La frase del observador lo comete cuando le atribuye a la conciencia una función que en física cumple un aparato o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os tres signific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física, un observador es un aparato o un registro que interactúa con el sistema y deja una huella. Puede ser una placa, un detector o un archivo; no necesita conciencia. Confundir las dos cosas es el error de categoría que la lección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s tres signific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parato ·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parato y registro: las dos palabras evitan la ambigüedad de «observador». Lo que cuenta es la interacción física y la huella que queda, no la presencia de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s tres signific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rror de categoría → Atribuir una propiedad de un dominio a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servador → Aparato o registro que interactúa con 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dición → Interacción que deja una hu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coherencia → Pérdida de interferencia por interacción con el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define el error de categoría; la sección 2, el observador y la medición; la sección 3, la decoherencia. Si confundes observador con conciencia, ya cometiste el error que la lección señ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detector registró un electrón → Descripción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conciencia del científico eligió la trayectoria → Error de categ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patrón de interferencia desapareció al medir el camino → Descripción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medición es una conversación con la naturaleza → Metáfora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universo se dio cuenta de que lo mirábamos → Error de categ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registro quedó guardado en el disco → Descripción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 emiten partículas una a una sin detector → Las partículas construyen un patrón de interferencia → Se enciende el detector de camino y la interferencia desaparece → Se apaga el detector y la interferencia v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emiten las partículas y se forma el patrón; después se mide el camino y el patrón cambia; al apagar el detector, la interferencia vuelve. Ese ida y vuelta es la prueba de que lo que importa es la interacción, no la mi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doble rend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atrón cambia porque un detector interactúa con 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es falsa: el detector registra y el patrón cambia sin que nadie mire. La quinta es un error de categoría: atribuye a la conciencia una función que en el experimento cumple un aparato. Las otras tres describen el montaje y su explicación está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de dos columnas. Primera: una frase que atribuya un poder a la mirada, a la intención o a la conciencia, copiada tal cual. Segunda: la misma frase escrita en lenguaje físico, con un sistema que interactúa, un registro y un cambio observable. Si la segunda columna no se puede llenar, escribe por qué: qué palabra cambió de domin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hoja de dos columnas · Memoria: observador, medición y catego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hoja de dos columnas · Memoria: observador, medición y catego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observador en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aparato o un registro que interactúa con el sistema y deja una huella; no requiere con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uestra la doble rend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información sobre el camino cambia el patrón: con detector no hay interferencia; sin detector,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mente elija el resultado o que la conciencia cree la mate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deco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érdida de interferencia por interacción con el entorno; explica el mundo cotidi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error de categ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tribuir a algo una propiedad de otro dominio, de modo que la frase no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5210" r:id="rId1"/>
    <p:sldLayoutId id="2482535211" r:id="rId2"/>
    <p:sldLayoutId id="2482535212" r:id="rId3"/>
    <p:sldLayoutId id="248253521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e4ff14c2d95f041f999a706de575fe071012ef64c5073261.jpg"/>
  <Relationship Id="rId3" Type="http://schemas.openxmlformats.org/officeDocument/2006/relationships/hyperlink" Target="https://atraccion.lumbre.lat/object/atr-fis-r02-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hyperlink" Target="https://atraccion.lumbre.lat/object/atr-fis-r02-oa03" TargetMode="External"/>
  <Relationship Id="rId4" Type="http://schemas.openxmlformats.org/officeDocument/2006/relationships/hyperlink" Target="https://atraccion.lumbre.lat/object/atr-fis-r02-oa03"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hyperlink" Target="https://atraccion.lumbre.lat/object/atr-fis-r02-oa03" TargetMode="External"/>
  <Relationship Id="rId4" Type="http://schemas.openxmlformats.org/officeDocument/2006/relationships/hyperlink" Target="https://atraccion.lumbre.lat/object/atr-fis-r02-oa03"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hyperlink" Target="https://atraccion.lumbre.lat/object/atr-fis-r02-oa03" TargetMode="External"/>
  <Relationship Id="rId4" Type="http://schemas.openxmlformats.org/officeDocument/2006/relationships/hyperlink" Target="https://atraccion.lumbre.lat/object/atr-fis-r02-oa03"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hyperlink" Target="https://atraccion.lumbre.lat/object/atr-fis-r02-oa03" TargetMode="External"/>
  <Relationship Id="rId4"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hyperlink" Target="https://www.gutenberg.org/ebooks/search/?query=optics+physics"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hyperlink" Target="https://archive.org/search?query=quantum+measurement+history"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3"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bservad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e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a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rr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tegorí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fis-r02-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es un error de categoría, aplicarlo a la frase del observador y mostrar qué dicen de verdad los experimentos que se citan para defender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La frase «el observador crea la realidad» mezcla dos dominios: toma la palabra observador de la física y le pone la conciencia de la autoayuda. Se explica qué es un error de categoría, qué es un observador en un laboratorio y qué muestran de verdad los experimentos de doble rendija que se citan para defender la frase.]]></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bservador · error de categoría · doble rendija · medición · decoherencia · física cuántica · mitos · concien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bservador crea la realidad» es una frase que se repite en libros, talleres y videos como si fuera una consecuencia de la física cuántica. La frase tiene un problema de forma antes que de contenido: toma la palabra observador, que en física designa un aparato o un registro, y le pone la conciencia de una persona que supuestamente elige el resultado. A ese tipo de mezcla se le llama error de categoría. Al terminar vas a poder explicar qué es un error de categoría, reconocerlo en la frase del observador y describir qué muestran de verdad los experimentos de doble rendija que se citan para defender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hace exactamente un observador en un experimento cuántico? La respuesta corta es que interactúa y deja un registro. La respuesta larga es la lección: qué se mide, qué cambia y qué sigue siendo un misterio legítim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error de categorí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rror de categoría consiste en atribuir a algo una propiedad que no puede tener porque pertenece a otro dominio. «El número siete es azul» es un error de categoría: los números no tienen color. «La silla tiene miedo» es otro: las sillas no tienen estados mentales. «La justicia pesa tres kilos» es otro: la justicia es una idea, no un objeto. Estas frases no son simplemente falsas; están mal formadas. No se corrigen con más datos, porque no hay ningún dato que pueda hacerlas verdaderas o fals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error de categorí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del observador comete un error de este tipo cuando pasa de un hecho epistémico a una afirmación ontológica. El hecho epistémico es que, para conocer el resultado de un experimento cuántico, hay que medirlo: sin interacción no hay registro. La afirmación ontológica es que la conciencia produce la materia. Entre una y otra hay un salto de dominio, no una deducción. La frase suena a física porque usa palabras de la física, pero la relación que afirma no pertenece a la físic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error de categorí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rror de categoría no se corrige con más experimentos: se corrige cambiando de dominio o dejando de afirmar lo que no se puede afirmar.]]></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 metáfora es un error: una metáfora honesta se sabe metáfora y no pretende sustituir una medición.]]></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del observador falla cuando se usa para explicar resultados y, sobre todo, cuando se usa para prometer que la mente cambia los hech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error de categor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rror está en la última flecha. Pasar de «el detector cambió el patrón» a «la conciencia creó la realidad» no es un paso experimental: es un cambio de tem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observador-salt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es un observador en fís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ecánica cuántica, una medición es una interacción que correlaciona el sistema con un dispositivo y deja una huella. El observador puede ser una placa fotográfica, un detector de partículas, una cámara o un contador Geiger; también una persona que lee un número, pero en ese caso lo que cuenta es el registro que ya existe. Lo que importa es que haya una interacción física y una huella, no una mente. La palabra observación es desafortunada: sería más claro decir medición o registr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es un observador en fís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es la razón por la que el experimento funciona igual si nadie está mirando. El detector registra el paso de una partícula, el dato queda guardado y el patrón cambia aunque el investigador esté tomando café. Si la conciencia fuera la que elige, el patrón tendría que esperar a que alguien abriera el archivo; no lo hace. La física no distingue entre un registro leído y un registro sin leer: distingue entre un sistema que interactuó con el entorno y uno que n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es un observador en fís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imera fila no necesita un humano: una placa fotográfica, un detector o un registro en disco cumplen la misma función. La segunda fila es la que introduce la conciencia, y lo hace sin avis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observador-significad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es un observador en fís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di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afirma que la mecánica cuántica esté resuelta ni que la interpretación de Copenhague sea la única verdadera. El problema de la medición es un debate abierto y legítimo. Lo que sí afirma es que ningún experimento conocido muestra que la conciencia cree la materia, y que confundir un detector con una persona consciente es un error de categorí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dicen de verdad los experimentos citad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xperimento de la doble rendija funciona así: se emiten partículas una a una hacia una pantalla con dos rendijas y, detrás, una placa que registra dónde llegan. Si no se mide por cuál rendija pasó cada partícula, los impactos se acumulan en un patrón de franjas, como el de una onda que interfiere consigo misma. Si se añade un detector que informe por qué rendija pasó, las franjas desaparecen y queda una distribución más simple. El resultado es real, reproducible y una de las bases de la mecánica cuántic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dicen de verdad los experimentos citad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aja: el cambio ocurre cuando el detector interactúa, no cuando alguien lee el resultado. Esa es la diferencia entre medir y mir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observador-doble-rendij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dicen de verdad los experimentos citad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muestra el experimento es que la información sobre el camino cambia el patrón. Lo que no muestra es que una mente lo cambie. La explicación estándar es la interacción: el detector se entrelaza con la partícula y con el entorno, y la información de fase se dispersa. Ese proceso se llama decoherencia y explica por qué los objetos cotidianos no muestran interferencias. No hace falta un observador consciente; hace falta un entorno que interactúe y regist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dicen de verdad los experimentos citad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experimentos más finos, como los de elección retardada, en los que la decisión de medir el camino se toma después de que la partícula haya pasado. Tampoco muestran que la conciencia viaje al pasado ni que el futuro cambie el pasado: muestran correlaciones que se pueden describir con el formalismo cuántico. La tentación de convertirlos en una historia de intenciones es grande, pero la historia no está en los dat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distinción.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el detector que nadie mir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montaj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quipo instala un detector de camino en una doble rendija y lo deja registrando durante la noche. Nadie mira la pantalla ni abre el archivo hasta el día siguien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el detector que nadie mir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result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la mañana, el archivo muestra que las franjas de interferencia desaparecieron mientras el detector estaba encendido. El patrón no esperó a que alguien lo mira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el detector que nadie mir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lectura correc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cambió el patrón fue la interacción del detector con el sistema, no la mirada humana. El registro es un objeto físico más, y su interacción con el entorno es suficien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el detector que nadie mir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 incorrec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 que «la conciencia del equipo» eligió el resultado no explica nada y añade una entidad que no aparece en el experimento. Es un error de categoría, no una interpretación profun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la frase del taller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taller alguien dice: «la física cuántica demuestra que el observador crea la realidad». La frase se presenta como un resultado científico y se usa para justificar que los pensamientos cambian los suces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la frase del taller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sujeto y el verb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es el observador? ¿Qué significa crear? ¿Qué experimento se cita? Si las respuestas son «tú», «cambiar la materia» y «la doble rendija», la frase ya cambió tres veces de domin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la frase del taller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traducción hones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doble rendija, un detector interactúa con la partícula y deja un registro; el patrón cambia. Eso es lo que se puede afirmar. La conciencia no aparece en la descripción del montaj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la frase del taller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criteri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frase no se puede escribir con un detector, un registro y una medida, no es una afirmación de física. Puede ser una metáfora útil, pero no un resultado experiment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dos colum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hoja con dos columnas. En la primera, copia una frase que atribuya un poder a la mirada, a la intención o a la conciencia. En la segunda, reescríbela en lenguaje físico: qué sistema interactúa, qué se registra y qué cambia. Si no puedes llenar la segunda columna, la frase no era física; era una metáfora disfrazada de resulta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dos colum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jercicio tiene un premio doble. Por un lado, te protege de las promesas que se apoyan en una autoridad científica que no existe. Por otro, te deja disfrutar de la física real, que es más interesante que el mito: un detector cambia un patrón, la decoherencia borra las interferencias y el problema de la medición sigue abierto. No hace falta inventar una mente creadora para tener mister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do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s un error de categorí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afirmación falsa que se corrige con más datos.]]></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tribuir a algo una propiedad que pertenece a otro dominio, de modo que la frase no se puede comprobar.]]></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metáfora que siempre es inútil.]]></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error de cálculo en un experimen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do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física cuántica, «observador» significa una persona consciente que mira el experim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dos column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física, un observador es un ___ o un ___ que interactúa con el sistema y deja constancia de un resulta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do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su significado en esta le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rror de categorí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bservado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di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coherenci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arato o registro que interactúa con el sistem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teracción que deja una huell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érdida de interferencia por interacción con el entorn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tribuir una propiedad de un dominio a otr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do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cripción físic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rror de categorí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táfora hones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detector registró un electró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conciencia del científico eligió la trayectori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patrón de interferencia desapareció al medir el camin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medición es una conversación con la naturalez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universo se dio cuenta de que lo mirábam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registro quedó guardado en el disc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do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experimento de doble rendija tal como se describ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emiten partículas una a una sin detecto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apaga el detector y la interferencia vuelv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partículas construyen un patrón de interferenci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enciende el detector de camino y la interferencia desapare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do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la doble rendij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la doble rendija, las partículas llegan de una en una y forman un patrón.]]></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atrón cambia porque un detector interactúa con el sistema.]]></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atrón cambia sólo cuando un humano mira el resultado.]]></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decoherencia explica por qué el patrón pierde interferencia.]]></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conciencia crea la materia en cada medi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dos column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de dos columnas. Primera: una frase que atribuya un poder a la mirada, a la intención o a la conciencia, copiada tal cual. Segunda: la misma frase escrita en lenguaje físico, con un sistema que interactúa, un registro y un cambio observable. Si la segunda columna no se puede llenar, escribe por qué: qué palabra cambió de domin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una frase rara: las más comunes son las más útiles. «La mirada cambia el resultado» o «la intención elige el camino» sirven perfectamente para practicar.]]></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dos columnas · Memoria: observador, medición y categor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ato o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acción con hue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o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 de inter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categ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zcla de domin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ble rendi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rimento de inter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que queda en el apa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dos columnas · Memoria: observador, medición y categoría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fis-r02-oa03"/>
              </a:rPr>
              <a:t><![CDATA[Abrir el juego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dos columnas · Tarjetas de repaso antes de la lección cuatr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observador en físic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dos columnas · Tarjetas de repaso antes de la lección cuatr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aparato o un registro que interactúa con el sistema y deja una huella; no requiere concienci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dos columnas · Tarjetas de repaso antes de la lección cuatr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uestra la doble rendij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dos columnas · Tarjetas de repaso antes de la lección cuatr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información sobre el camino cambia el patrón: con detector no hay interferencia; sin detector, sí.]]></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dos columnas · Tarjetas de repaso antes de la lección cuatr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muestr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dos columnas · Tarjetas de repaso antes de la lección cuatr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mente elija el resultado o que la conciencia cree la materi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dos columnas · Tarjetas de repaso antes de la lección cuatr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decoheren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dos columnas · Tarjetas de repaso antes de la lección cuatr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érdida de interferencia por interacción con el entorno; explica el mundo cotidian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dos columnas · Tarjetas de repaso antes de la lección cuatr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error de categorí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dos columnas · Tarjetas de repaso antes de la lección cuatr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tribuir a algo una propiedad de otro dominio, de modo que la frase no se puede comprob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 experimento real y una interpretación estándar; no afirma que el debate sobre la medición esté cerrado. Los textos clásicos de física y las historias de la mecánica cuántica se consultan en los archivos de abajo. Las afirmaciones sobre conciencia y realidad se presentan como lo que son: afirmaciones filosóficas o de autoayuda, no resultados de laboratori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optics+physics"/>
              </a:rPr>
              <a:t><![CDATA[Project Gutenberg: textos clásicos de óptica y física]]></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ratados antiguos sobre luz e interferencia para ver cómo se describía el fenómeno antes de la mecánica cuántic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quantum+measurement+history"/>
              </a:rPr>
              <a:t><![CDATA[Internet Archive: historia de la medición cuántica]]></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hí se encuentran conferencias y libros sobre el problema de la medición; compara lo que dice el formalismo con lo que dice un follet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é es un error de categoría, por qué la frase del observador lo comete y qué muestran de verdad los experimentos de doble rendija: un detector interactúa, deja un registro y el patrón cambia, sin necesidad de una mente. También sabes que el problema de la medición sigue abierto y que reconocerlo es más honesto que rellenarlo con una promesa. Lo siguiente es la interpretación que más se usa para prometer vidas alternas: muchos mundo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8-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3"/>
              </a:rPr>
              <a:t><![CDATA[«El observador crea la realidad»: el error de catego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separar un detector de una persona y explicar qué cambia el patrón. Siguiente lección: muchos mundos y los límites de una interpretación.]]></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significados y a la cascada de la doble rendija. Casi siempre el fallo está en sustituir el detector por la mirada y el registro por la inten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2026-11-01T07:42:17Z</dcterms:created>
  <dcterms:modified xsi:type="dcterms:W3CDTF">2026-11-01T07:42:17Z</dcterms:modified>
  <dc:title>«El observador crea la realidad»: el error de categoría</dc:title>
  <dc:description>Presentación editable del OA ««El observador crea la realidad»: el error de categoría». Enlace: https://atraccion.lumbre.lat/object/atr-fis-r02-oa03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