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eoría e interpretación no son lo mism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eoría e interpretación no son lo mismo»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dice la interpretación de muchos mundos»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dice la interpretación de muchos mundos»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no autoriza a decir que cada deseo ocurre en otra realidad»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oneda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exper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sistema cuántico tiene dos resultados posibles, como una moneda que puede caer cara o cruz. Se mide una vez y se obtiene uno de lo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oneda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dice la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lectura de muchos mundos, los dos resultados ocurren en ramas distintas; en tu rama ves uno y en la otra rama hay una versión de ti que ve e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oneda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no se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sigue que puedas pasar a la otra rama, ni que tu deseo haya elegido el resultado, ni que la otra versión de ti sea accesible. Las ramas no se comun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oneda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interpretación describe una estructura; no promete un viaje. La moneda cuántica no es una puerta, es un ejemplo de cómo se lee el formal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n otra realidad ya tengo otra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dice: «en otra realidad ya tengo la vida que quiero; sólo debo alinearme con ella». La frase suena a muchos mundos y a ley de atracción al mism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n otra realidad ya tengo otra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parte es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rte de teoría es que la mecánica cuántica describe superposiciones y mediciones. Esa parte no dice nada sobre una vida deseada ni sobre alinearse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n otra realidad ya tengo otra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parte es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rte de interpretación es la lectura de que hay ramas. Esa lectura habla de resultados de medición, no de deseos, y no ofrece un método para elegir 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n otra realidad ya tengo otra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parte es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rte de promesa es que puedas alinearte con otra vida. No hay cálculo, no hay predicción y no hay observación que la ponga a prueba. Es autoayuda con vocabulario de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hoja de tres columna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teoría produce predicciones que se pueden probar; la interpretación ofrece una lectura del formalismo sin predicciones nue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oría incluye el formalismo y las reglas de predicción; la interpretación lee ese formalismo y discute qué significa, sin añadir un experimento nuevo. Las otras opciones exageran la separación o invierten los pap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teoría, interpretación y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interpretaciones comparten las mismas predicciones y los mismos resultados experimentales; la diferencia está en lo que afirman sobre la realidad, no en lo que se mide. Por eso no hay un experimento crucial que las separe, al menos con los experimentos cono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penhague → El estado colapsa al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uchos mundos → La evolución es unitaria y hay ra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 Broglie-Bohm → Variables ocultas y trayecto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Bism → La función de onda representa creencias de un a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nombra las cuatro y resume su idea central; la sección 1 explica que todas comparten el formalismo. Si confundes una interpretación con una teoría distinta, vas a buscar predicciones que no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ecuación de Schrödinger describe la evolución de la función de onda →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da medición crea una rama con un resultado →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 otra rama tu deseo ya se cumplió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doble rendija produce interferencia →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función de onda colapsa al medir →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uedes elegir la rama con tu intención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teoría, interpretación y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toma la evolución unitaria como completa → No se añade un colapso → El observador se entrelaza con el sistema → La superposición se lee como ra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cepta la evolución unitaria; después se elimina el colapso; luego el observador se entrelaza con el sistema; al final, la superposición se lee como ramas. El orden importa: sin el segundo paso no hay interpretación de muchos m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interpretación de muchos mundos predice que puedes elegir la rama con tu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quinta convierten una lectura del formalismo en una promesa personal. La interpretación habla de resultados de medición y de ramas que no se comunican; no dice que el deseo elija ni que la vida deseada exista en otra rama.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dicciones ·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dicciones y lectura: la teoría dice qué se espera ver; la interpretación dice qué significa lo que se ve. La promesa de autoayuda no es ninguna de las dos, porque no produce predicciones ni se compromete con una lectura cohe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teoría, interpretación y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de tres columnas. Primera: lo que dice la teoría sobre un experimento concreto. Segunda: lo que dice una interpretación sobre ese mismo experimento. Tercera: lo que añade una frase de autoayuda que hayas oído. Cierra con una línea: qué columna contiene una promesa y qué observación la haría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hoja de tres columnas · Memoria: teorías, interpretaciones y ra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hoja de tres columnas · Memoria: teorías, interpretaciones y ra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una teoría de una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teoría predice resultados que se pueden probar; la interpretación lee el formalismo sin añadir predicciones nue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pone la interpretación de muchos m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función de onda evoluciona sin colapso y que la medición produce ramas con resultados defin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elegir la rama con un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s ramas no se comunican y el deseo no es un observable cuán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hay un experimento decisivo entre interpre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omparten las mismas predicciones y los mismos resultados; la diferencia es filosó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muchos mundos, muchas v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metáfora de autoayuda que toma vocabulario de una interpretación y le añade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947" r:id="rId1"/>
    <p:sldLayoutId id="2482528948" r:id="rId2"/>
    <p:sldLayoutId id="2482528949" r:id="rId3"/>
    <p:sldLayoutId id="248252895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84417464f2c13c468446add00f46988c6e74d2a2e68bbc1.jpg"/>
  <Relationship Id="rId3" Type="http://schemas.openxmlformats.org/officeDocument/2006/relationships/hyperlink" Target="https://atraccion.lumbre.lat/object/atr-fis-r02-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hyperlink" Target="https://atraccion.lumbre.lat/object/atr-fis-r02-oa04" TargetMode="External"/>
  <Relationship Id="rId4" Type="http://schemas.openxmlformats.org/officeDocument/2006/relationships/hyperlink" Target="https://atraccion.lumbre.lat/object/atr-fis-r02-oa04"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hyperlink" Target="https://atraccion.lumbre.lat/object/atr-fis-r02-oa04" TargetMode="External"/>
  <Relationship Id="rId4" Type="http://schemas.openxmlformats.org/officeDocument/2006/relationships/hyperlink" Target="https://atraccion.lumbre.lat/object/atr-fis-r02-oa04"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hyperlink" Target="https://atraccion.lumbre.lat/object/atr-fis-r02-oa04" TargetMode="External"/>
  <Relationship Id="rId4" Type="http://schemas.openxmlformats.org/officeDocument/2006/relationships/hyperlink" Target="https://atraccion.lumbre.lat/object/atr-fis-r02-oa04"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hyperlink" Target="https://atraccion.lumbre.lat/object/atr-fis-r02-oa04"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hyperlink" Target="https://www.gutenberg.org/ebooks/search/?query=quantum+theory"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hyperlink" Target="https://archive.org/search?query=quantum+interpretation+everett"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4"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ch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n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ch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d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erpret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mi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2-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interpretación de una teoría, situar la interpretación de muchos mundos y explicar por qué no autoriza a decir que cada deseo ocurre en otra real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La interpretación de muchos mundos es una lectura de la mecánica cuántica, no una teoría con predicciones propias ni una promesa de vidas alternas. Se distingue teoría, interpretación y promesa, se sitúa la propuesta de Everett y se muestra por qué no autoriza a decir que cada deseo ocurre en otra realidad.]]></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uchos mundos · everett · interpretación · mecánica cuántica · teoría · filosofía de la física · mitos · divulg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os mundos, muchas vidas» es una frase que mezcla una interpretación de la mecánica cuántica con una promesa de autoayuda. La interpretación existe, tiene nombre y se discute en serio: se llama interpretación de muchos mundos y se asocia a Hugh Everett. La promesa de que cada deseo se cumple en otra realidad no se sigue de ella. Al terminar vas a poder distinguir una teoría de una interpretación, situar la propuesta de Everett y explicar por qué no autoriza a decir que cada deseo ocurre en otra real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puede afirmar cuando se dice que hay muchos mundos? Se puede afirmar que es una lectura del formalismo cuántico. No se puede afirmar que sea una teoría distinta, que se pueda visitar otra rama ni que el deseo elija cuál te to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eoría e interpretación no son lo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eoría científica es un conjunto de conceptos, ecuaciones y reglas de predicción. La teoría de la mecánica cuántica dice cómo evoluciona un estado, cómo se calculan las probabilidades de los resultados y qué se espera ver en un experimento. Una interpretación es una manera de leer lo que la teoría dice sobre la realidad: qué es la función de onda, si colapsa, si hay variables ocultas, qué significa medir. La teoría y la interpretación comparten los mismos experimentos; la interpretación no añade una predicción nueva que se pueda comprobar ho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eoría e interpretación no son lo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stinción es la que se pierde cuando una frase de autoayuda dice «la física cuántica demuestra que hay infinitas realidades». La mecánica cuántica, como teoría, predice probabilidades de resultados; la interpretación de muchos mundos propone una lectura de esas probabilidades. Ninguna de las dos dice que tus deseos se repartan entre las ramas. La tercera afirmación no es una teoría ni una interpretación: es una promesa que usa el prestigio de las dos primeras.]]></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oría: qué se calcula y qué se predice; se prueba con experimentos que pueden fall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eoría e interpretación no son lo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ción: qué se entiende por lo que se calcula; se discute con argumentos filosóficos y coherencia con la físic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sa: qué se afirma sin cálculo ni predicción; no se puede probar porque no dice qué observación la contradirí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eoría e interpretación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una metáfora legítima si se sabe metáfora. La cuarta es un salto: de «hay ramas» a «tu deseo se cumple» no hay deducción, hay dese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mundos-formalismo-folle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dice la interpretación de muchos mund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terpretación de muchos mundos, propuesta por Hugh Everett en 1957, toma en serio la evolución unitaria de la función de onda y elimina el colapso como un proceso aparte. Cuando un sistema cuántico interactúa con un observador, el estado conjunto se convierte en una superposición de componentes que se leen como ramas: en una rama el observador ve un resultado, en otra ve el otro. Cada rama contiene una versión del observador con un registro definido. No hay un momento especial en el que una de las ramas se eli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dice la interpretación de muchos mund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la convierte en una teoría distinta con predicciones propias. La interpretación reproduce las mismas probabilidades y los mismos resultados experimentales que las demás interpretaciones; la diferencia está en lo que se afirma sobre la realidad, no en lo que se mid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no se puede decidir entre interpretaciones con un experimento crucial, al menos con los experimentos conocidos. Elegir una es una discusión filosófica dentro de la física, y hay físicos y filósofos a favor y en cont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dice la interpretación de muchos mund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interpretaciones más discutidas incluyen la de Copenhague, que trata el colapso como parte de la medición; la de muchos mundos, que lo elimina; la de De Broglie-Bohm, que añade variables ocultas y trayectorias; y el QBism, que lee la función de onda como el estado de creencias de un ag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dice la interpretación de muchos mun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 en medio es la clave: una interpretación no añade un experimento nuevo. Si una frase necesita una predicción que la teoría no tiene, ya no es una interpretación: es otra cos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mundos-teoria-interpreta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dice la interpretación de muchos mun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di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afirma que la interpretación de muchos mundos sea falsa ni que sea la única verdadera. Es una lectura respetable y discutida. Lo que afirma es que no es una teoría distinta, que no añade predicciones y que no autoriza a prometer que un deseo se cumple en otra r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autoriza a decir que cada deseo ocurre en otra rea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mificación no es una lotería moral. Una rama es un componente decoherido de la función de onda, no un mundo personal que premia intenciones. Lo que ramifica son resultados de medición: un electrón con espín hacia arriba o hacia abajo, un fotón detectado en una u otra posición. «Ganar un premio», «casarse» o «tener otra casa» no son observables cuánticos del formalismo; son estados sociales complejos, no resultados de una medición bási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autoriza a decir que cada deseo ocurre en otra rea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luso si se acepta que cada resultado físicamente posible ocurre en alguna rama, de ahí no se sigue que cada deseo ocurra. Primero, porque un deseo no es un resultado de medición. Segundo, porque no hay manera de acceder a otra rama ni de enviar información a ella. Tercero, porque la interpretación no dice que las ramas se ordenen según lo que tú quieres. La frase «muchos mundos, muchas vidas» es una metáfora; puede inspirar, pero no predice nada sobre tu vi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autoriza a decir que cada deseo ocurre en otra rea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caja: no hay una flecha que vuelva de la rama al deseo. La interpretación no promete una vida distinta; describe una estructur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mundos-ram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autoriza a decir que cada deseo ocurre en otra rea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azón más profunda: las interpretaciones no cambian las probabilidades. Si mañana decides creer que cada deseo se cumple en alguna rama, tu experiencia en esta rama sigue las mismas reglas y las mismas probabilidades que antes. La creencia no te da acceso a las otras ramas ni te permite elegir la que prefieres. La física no ofrece un pasaje; la metáfora no lo inven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distinción.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moneda cuántic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experimen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cuántico tiene dos resultados posibles, como una moneda que puede caer cara o cruz. Se mide una vez y se obtiene uno de los d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moneda cuántic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dice la interpreta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lectura de muchos mundos, los dos resultados ocurren en ramas distintas; en tu rama ves uno y en la otra rama hay una versión de ti que ve el ot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moneda cuántic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no se sigu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sigue que puedas pasar a la otra rama, ni que tu deseo haya elegido el resultado, ni que la otra versión de ti sea accesible. Las ramas no se comunic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moneda cuántic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hones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terpretación describe una estructura; no promete un viaje. La moneda cuántica no es una puerta, es un ejemplo de cómo se lee el formalism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n otra realidad ya tengo otra vi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dice: «en otra realidad ya tengo la vida que quiero; sólo debo alinearme con ella». La frase suena a muchos mundos y a ley de atracción al mismo tiem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n otra realidad ya tengo otra vi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parte es teor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de teoría es que la mecánica cuántica describe superposiciones y mediciones. Esa parte no dice nada sobre una vida deseada ni sobre alinearse con el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n otra realidad ya tengo otra vi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parte es interpret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de interpretación es la lectura de que hay ramas. Esa lectura habla de resultados de medición, no de deseos, y no ofrece un método para elegir ra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n otra realidad ya tengo otra vi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parte es prome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de promesa es que puedas alinearte con otra vida. No hay cálculo, no hay predicción y no hay observación que la ponga a prueba. Es autoayuda con vocabulario de físic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tres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tres columnas. En la primera, escribe lo que dice la teoría: qué se mide y qué se predice. En la segunda, lo que dice la interpretación: qué lectura se hace del formalismo. En la tercera, lo que añade la frase de autoayuda: qué promete y qué tendría que ocurrir para que fuera falsa. Si la tercera columna no admite una prueba, ya sabes qué tipo de frase 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tres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jercicio te deja usar las metáforas sin confundirlas con resultados. Una interpretación puede inspirarte, y una metáfora puede ayudarte a pensar; el problema empieza cuando la metáfora se presenta como una teoría y la teoría se usa para prometer una vida. La física tiene suficientes preguntas abiertas como para no necesitar inventar respuest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diferencia entre una teoría y una interpretación?]]></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teoría es matemática y la interpretación es filosofía, así que la interpretación no tiene nada que ver con la física.]]></a:t>
            </a:r>
          </a:p>
        </p:txBody>
      </p:sp>
      <p:sp>
        <p:nvSpPr>
          <p:cNvPr id="10" name=""/>
          <p:cNvSpPr txBox="1"/>
          <p:nvPr/>
        </p:nvSpPr>
        <p:spPr>
          <a:xfrm>
            <a:off x="666750" y="26860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teoría produce predicciones que se pueden probar; la interpretación ofrece una lectura del formalismo sin predicciones nuevas.]]></a:t>
            </a:r>
          </a:p>
        </p:txBody>
      </p:sp>
      <p:sp>
        <p:nvSpPr>
          <p:cNvPr id="11" name=""/>
          <p:cNvSpPr txBox="1"/>
          <p:nvPr/>
        </p:nvSpPr>
        <p:spPr>
          <a:xfrm>
            <a:off x="666750" y="36957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nterpretación produce predicciones y la teoría sólo describe lo que ya pas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y diferencia: son dos nombres para lo mism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interpretación de muchos mundos predice resultados distintos de la interpretación de Copenhague, y por eso se puede decidir con un experimento cuál es verdader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interpretación con su idea centr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penhagu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uchos mund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 Broglie-Bohm]]></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Bism]]></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volución es unitaria y hay ram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ariables ocultas y trayectori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unción de onda representa creencias de un agen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stado colapsa al med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eorí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rpret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ecuación de Schrödinger describe la evolución de la función de onda]]></a:t>
            </a:r>
          </a:p>
        </p:txBody>
      </p:sp>
      <p:sp>
        <p:nvSpPr>
          <p:cNvPr id="14"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da medición crea una rama con un resulta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 otra rama tu deseo ya se cumplió]]></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doble rendija produce interferenci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función de onda colapsa al medi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uedes elegir la rama con tu intención]]></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argumento de la interpretación de muchos mund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toma la evolución unitaria como comple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uperposición se lee como ram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se añade un colaps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observador se entrelaza con el siste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muchos mundo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interpretación de muchos mundos es una lectura de la mecánica cuántic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nterpretación de muchos mundos predice que puedes elegir la rama con tu dese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ramas no se comunican entre sí.]]></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nterpretación no añade predicciones nuevas a la teorí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 otra rama tu vida es exactamente la que dese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teoría produce ___; una interpretación ofrece una ___ del formalism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de tres columnas. Primera: lo que dice la teoría sobre un experimento concreto. Segunda: lo que dice una interpretación sobre ese mismo experimento. Tercera: lo que añade una frase de autoayuda que hayas oído. Cierra con una línea: qué columna contiene una promesa y qué observación la haría fals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tercera columna no admite una observación que la contradiga, no es una afirmación científica. Eso no la vuelve inútil, pero sí la vuelve otra cosa: una creencia, una metáfora o una promes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tres columnas · Memoria: teorías, interpretaciones y ra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lismo y predi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ctura del formal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chos mun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mas sin colap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eret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nente de la 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onente decoher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 sin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Memoria: teorías, interpretaciones y ram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2-oa04"/>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una teoría de una interpre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eoría predice resultados que se pueden probar; la interpretación lee el formalismo sin añadir predicciones nuev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pone la interpretación de muchos mund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función de onda evoluciona sin colapso y que la medición produce ramas con resultados definid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elegir la rama con un dese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s ramas no se comunican y el deseo no es un observable cuántic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hay un experimento decisivo entre interpretacion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omparten las mismas predicciones y los mismos resultados; la diferencia es filosóf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muchos mundos, muchas vid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metáfora de autoayuda que toma vocabulario de una interpretación y le añade una prome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que la interpretación de muchos mundos sea la única correcta ni que esté refutada: la sitúa como una lectura del formalismo cuántico. Los textos de historia y filosofía de la física se consultan en los archivos de abajo. Las afirmaciones sobre vidas alternas y deseos cumplidos se presentan como lo que son: promesas de autoayuda, no consecuencias de la teorí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quantum+theory"/>
              </a:rPr>
              <a:t><![CDATA[Project Gutenberg: textos clásicos de física]]></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ratados y conferencias anteriores a la interpretación de muchos mundos para ver qué preguntas ya estaban plantead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quantum+interpretation+everett"/>
              </a:rPr>
              <a:t><![CDATA[Internet Archive: interpretaciones de la mecánica cuántica]]></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se encuentran libros y conferencias sobre Everett y el debate de las interpretaciones; compara lo que dice el formalismo con lo que dice un folle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distinguir una teoría de una interpretación, situar la propuesta de Everett y explicar por qué no autoriza a decir que cada deseo ocurre en otra realidad. Sabes que las ramas no se comunican, que no hay un experimento decisivo entre interpretaciones y que la frase «muchos mundos, muchas vidas» es una metáfora con una promesa añadida. Lo siguiente es aprender a clasificar las metáforas cuánticas: cuáles ayudan a pensar y cuáles sólo vend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4"/>
              </a:rPr>
              <a:t><![CDATA[«Muchos mundos, muchas vidas»: interpretacione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eparar teoría, interpretación y promesa, y decir qué se puede afirmar de muchos mundos sin salir de la física. Siguiente lección: metáforas fecundas y metáforas tramposas.]]></a:t>
            </a:r>
          </a:p>
        </p:txBody>
      </p:sp>
      <p:sp>
        <p:nvSpPr>
          <p:cNvPr id="10" name=""/>
          <p:cNvSpPr txBox="1"/>
          <p:nvPr/>
        </p:nvSpPr>
        <p:spPr>
          <a:xfrm>
            <a:off x="514350" y="32385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teoría, interpretación y promesa y a la cascada de las ramas. Casi siempre el fallo está en tratar una lectura del formalismo como si fuera una teoría con predicciones propi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2026-11-01T05:57:54Z</dcterms:created>
  <dcterms:modified xsi:type="dcterms:W3CDTF">2026-11-01T05:57:54Z</dcterms:modified>
  <dc:title>«Muchos mundos, muchas vidas»: interpretaciones y límites</dc:title>
  <dc:description>Presentación editable del OA ««Muchos mundos, muchas vidas»: interpretaciones y límites». Enlace: https://atraccion.lumbre.lat/object/atr-fis-r02-oa04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