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física necesita metáfor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la física necesita metáfor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riterio: tres preguntas y un freno»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riterio: tres preguntas y un freno»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2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3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4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5 de 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6 de 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iez metáforas, una por un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observador que c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y su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aller alguien dice: «el observador crea la realidad con su atención». La frase promete que mirar algo con intención cambia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observador que c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érmin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física, medir es hacer interactuar un sistema con un aparato que deja un registro. El aparato puede ser una pantalla, un detector o una placa; no necesita ser una persona ni tener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observador que c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de la posición de una partícula, la polarización de un fotón o la energía de un átomo. La teoría predice la frecuencia con que aparece cada resultado, no cuál va a aparecer en el próximo in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observador que c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rase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un sistema cuántico interactúa con un aparato, queda un registro que es uno de los resultados posibles; la teoría predice con qué frecuencia aparece cada uno. La conciencia no entra en 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alto cuántic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y su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nuncio promete «un salto cuántico en tu carrera»: sugiere un cambio enorme, rápido y casi má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alto cuántic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érmin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alto cuántico es el tránsito de un sistema entre dos niveles discretos de energía. La diferencia entre esos niveles se emite o se absorbe como un fotón de frecuencia proporcional a es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alto cuántic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de la frecuencia de la luz emitida o absorbida, y con ella se identifica la diferencia de energía. El tránsito no es una trayectoria: no hay un camino intermedio que se pueda fotograf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alto cuántic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rase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átomo cambia de nivel de energía y emite un fotón de frecuencia bien definida. Es un cambio discreto entre dos niveles, no un salto de magnitud exce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tu tabla de diez»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dice qué se mide, qué predice y qué observación podría contradec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pide tres cosas: una magnitud medible, una predicción posible y la disposición a ser contradicha. La belleza y la fama no cuentan; la coincidencia con un libro tampoco, porque un libro puede repetir una metáfora sin haberla traducido nunca a un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al revés. Si ninguna observación puede contradecirla, la frase no está afirmando nada sobre el mundo: es una forma de hablar o una promesa. La posibilidad de fallar es lo que permite aprender de un resultado, y por eso una metáfora falsable vale más que una irref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ercera pregunta d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be de probabilidad → Dónde puede aparecer el elec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to de Schrödinger → Un experimento mental sobre lo macroscó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elazamiento → Correlaciones sin mensaje entr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to cuántico → Cambio entre dos niveles discretos de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eja aparece en la lista de las diez metáforas. La nube es un mapa, el gato es un argumento, el entrelazamiento es una correlación y el salto es un tránsito entre niveles: ninguna de las cuatro describe una emoción ni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onda como patrón de interferencia que se mide → Útil con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paquete de ondas como forma de localizar una partícula → Útil con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nube como mapa de probabilidad de encontrar el electrón → Útil con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salto como cambio entre dos niveles de energía → Útil con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ampo como objeto fundamental del que surgen las partículas → Útil con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olapso como efecto de la conciencia sobre la materia → Engañosa tal como cir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entrelazamiento como mensaje instantáneo entre personas → Engañosa tal como cir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gato como animal vivo y muerto en una caja real → Engañosa tal como cir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l observador como persona que elige el resultado con la mirada → Engañosa tal como cir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La vibración como frecuencia emocional que atrae cosas → Engañosa tal como cir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cuatro metáf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iar la frase tal como circula → Marcar la palabra que cambió de significado → Nombrar lo que se mide y lo que se predice → Escribir la vers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pia sin corregir, después se identifica la palabra que se desplazó, luego se nombra la medición y al final se reescribe. Si empiezas por la versión honesta, terminas maquillando la frase en lugar de entender qué d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gato de Schrödinger demuestra que un gato real puede estar vivo y muert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ato fue un experimento mental para señalar lo incómodo de llevar la descripción cuántica al mundo macroscópico, no una receta para gatos reales. Y el salto cuántico es un cambio discreto entre niveles, no el más grande. Las otras tres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cuatro metáf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pa · fot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pa y fotografía: la nube es una herramienta que resume probabilidades, no una imagen del objeto. Confundir las dos es el ejemplo más claro de tomar el mapa por el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ercera pregunta d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bla con las diez metáforas. Para cada una escribe su clasificación, qué se mide o se predice con ella y qué no autoriza a concluir. Debajo, elige la que más te haya incomodado y reescríbela en cuatro pasos: frase original, término técnico, medición y versión honesta. Cierra con una línea: qué palabra vas a mirar distinto la próxima vez que la oi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tu tabla de diez · Memoria: metáforas y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tu tabla de diez · Memoria: metáforas y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d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mide y qué predice, qué observación la falsaría, y si confunde el mapa con el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metáfora sea un prést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trae estructura de otro dominio y hay que pagarla con observaciones; si no se paga, se queda en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nube no es una fot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a densidad de probabilidad: un mapa de dónde puede aparecer el electrón, no una imagen del electrón bor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ue el gato de Schrödin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xperimento mental de 1935 para mostrar lo incómodo de llevar la descripción cuántica al mundo macroscó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n las metáforas tramp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ntención, una conciencia o una emoción que ninguna medición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763" r:id="rId1"/>
    <p:sldLayoutId id="2482538764" r:id="rId2"/>
    <p:sldLayoutId id="2482538765" r:id="rId3"/>
    <p:sldLayoutId id="24825387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37f0a1521fded49d29146cc03f2751abf0b015030b5afc1.jpg"/>
  <Relationship Id="rId3" Type="http://schemas.openxmlformats.org/officeDocument/2006/relationships/hyperlink" Target="https://atraccion.lumbre.lat/object/atr-fis-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atraccion.lumbre.lat/object/atr-fis-r02-oa05" TargetMode="External"/>
  <Relationship Id="rId4" Type="http://schemas.openxmlformats.org/officeDocument/2006/relationships/hyperlink" Target="https://atraccion.lumbre.lat/object/atr-fis-r02-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atraccion.lumbre.lat/object/atr-fis-r02-oa05" TargetMode="External"/>
  <Relationship Id="rId4" Type="http://schemas.openxmlformats.org/officeDocument/2006/relationships/hyperlink" Target="https://atraccion.lumbre.lat/object/atr-fis-r02-oa05"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atraccion.lumbre.lat/object/atr-fis-r02-oa05" TargetMode="External"/>
  <Relationship Id="rId4" Type="http://schemas.openxmlformats.org/officeDocument/2006/relationships/hyperlink" Target="https://atraccion.lumbre.lat/object/atr-fis-r02-oa05"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atraccion.lumbre.lat/object/atr-fis-r02-oa05" TargetMode="External"/>
  <Relationship Id="rId4"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www.gutenberg.org/ebooks/search/?query=physic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hyperlink" Target="https://archive.org/search?query=quantum+mechanics+lectures"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5"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áf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ecun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áf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mpos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diez metáforas cuánticas en útiles y engañosas, explicar el criterio de clasificación y reescribir una metáfora tramposa en términos hones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cuántica se enseña con imágenes y esas imágenes hacen un trabajo que la ecuación no hace: traducir. El problema llega cuando la imagen se presenta como si fuera el fenómeno. Aquí aprendes un criterio de tres preguntas, clasificas diez metáforas que circulan todos los días y reescribes una de ellas sin perder lo que la hacía útil.]]></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táfora · física cuántica · divulgación · pensamiento crítico · observador · entrelazamiento · gato de schrödinger · lengu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cuántica se enseña con imágenes: ondas que se cruzan, nubes alrededor del núcleo, gatos encerrados en cajas, electrones que saltan sin avisar. Esas imágenes no son adorno. Son el puente entre una ecuación y una persona que quiere entenderla, y por eso mismo son delicadas: una metáfora bien elegida aclara, y una metáfora descuidada se convierte en una afirmación que nadie firmó. Al terminar vas a poder clasificar diez metáforas que circulan todos los días, explicar con tus palabras el criterio que usaste y reescribir una metáfora tramposa sin perder lo que tenía de út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s metáforas cuánticas son bonitas, sino si al traducirlas siguen diciendo algo que se pueda medir. Una imagen que no resiste esa traducción puede seguir sirviendo para pensar, pero ya no sirve para afir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física necesita metáfo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lismo cuántico es matemático. Describe estados con vectores, evoluciones con ecuaciones y resultados con probabilidades. Nada de eso viene con subtítulos. Cuando un profesor dice que el electrón es una nube, o que un fotón es un paquete, está prestando palabras de otro dominio para que el oyente pueda imaginar al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física necesita metáfo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áfora es un préstamo: trae estructura, expectativas y, con ellas, la posibilidad de concluir de más. Un préstamo útil se paga con observaciones. Si digo que la luz se comporta como una onda, puedo mostrar franjas de interferencia en una pantalla y predecir dónde caen. Si digo que el electrón es una nube, puedo mostrar la densidad de probabilidad de encontrarlo en una región y compararla con miles de eventos.]]></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dos casos la imagen se canjea por una medida. Un préstamo tramposo, en cambio, no se paga nunca: se queda en la frase y de ahí salta a una promesa sobre tu v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la física necesita metáfo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lo que se mide en un experimento y se puede repetir. Es la capa más estrecha y la única que la física fi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ción: lo que se dice que ocurre mientras no se mide. Es legítima, es discutible y no añade predicciones nuev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o: lo que alguien concluye para tu ánimo, tu dinero o tu salud. Aquí ya no hay física, aunque se usen sus palab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riterio: tres preguntas y un fre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eparar una metáfora fecunda de una tramposa no hace falta un doctorado. Hacen falta tres preguntas. La primera: ¿dice qué se mide y qué predice? Una imagen fecunda puede nombrar, al menos de forma aproximada, una magnitud y un resultado esperado. La segunda: ¿se puede falsar? Si ninguna observación podría contradecirla, no es una afirmación sobre el mundo. La tercera: ¿confunde el mapa con el territorio? La nube de probabilidad es un mapa de dónde puede aparecer el electrón; no es una fotografía del electrón borro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riterio: tres preguntas y un fre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tercera caja: si ninguna observación podría contradecir la metáfora, no estás ante una afirmación sobre el mundo sino ante una forma de hablar. La cuarta añade el freno que casi siempre fal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criterio-metafo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riterio: tres preguntas y un fre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notar lo que el criterio no pide. No pide que la metáfora sea exacta, porque ninguna lo es: toda imagen deja cosas fuera. Pide que la parte que deja fuera se declare. Una metáfora que dice «esto se comporta como una onda, aunque no haya un medio que vibre» es honesta. La misma imagen sin esa aclaración se convierte en una física invent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riterio: tres preguntas y un fre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no está en la palabra, está en la frase que la acompaña. Hay un cuarto freno que en la práctica es el más útil: preguntar qué haría diferente si la metáfora fuera falsa. Si la respuesta es nada, la imagen no está guiando ninguna observación; está guiando una emoción. Eso no la vuelve inútil para un taller, pero la descalifica como prueb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asi todos los folletos que citan la cuántica viven de esa confu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riterio: tres preguntas y un fre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ueba rápi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pa la palabra cuántica en la frase que estás leyendo. Si la afirmación sigue igual de convincente, la palabra no estaba haciendo trabajo científico: estaba haciendo trabajo publicit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siguiente clasifica la versión que circula en folletos, talleres y videos, no la palabra tal como aparece en un manual. Varias de las engañosas tienen un uso técnico perfectamente válido; lo que se juzga aquí es el uso que promete algo sobre tu vida. Empiezo por las que considero fecundas, con su condición, y sigo por las que considero tramposas, con lo que sí describen.]]></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nda. Describe bien el patrón de interferencia que se mide en la doble rendija. Es fecunda mientras recuerdes que la onda es una amplitud de probabilidad, no una vibración de un medio material: no hay é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quete. Un paquete de ondas localiza la posibilidad de encontrar la partícula en una región. Sirve para hablar de fotones y de electrones con posición aproximada; deja de servir si imaginas una bolita con trayectoria defini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be de probabilidad. Es el mapa de dónde puede aparecer el electrón en un átomo y coincide con lo que se observa en miles de eventos. No es una fotografía del electrón borroso: es una densidad de probabi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o. Los niveles de energía de un átomo son discretos y el tránsito entre dos de ellos emite o absorbe un fotón de frecuencia bien definida. Útil para explicar espectros; engañoso si lo lees como el salto más grande posible, cuando nombra un cambio discreto entre dos nivele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 En la teoría cuántica de campos el objeto fundamental es el campo y las partículas son sus excitaciones. Es una imagen potente y comprobada; deja de serlo cuando se le atribuye intención, memoria o ganas de complacer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apso, cuando se presenta como un mecanismo físico que la conciencia provoca. Lo que la teoría describe es la actualización del estado tras una medición; si esa actualización es un proceso físico o un cambio de nuestro conocimiento es materia de interpretación, no de consens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lazamiento, cuando se presenta como conexión instantánea. Lo que se mide son correlaciones entre resultados separados; no hay mensaje y cada resultado local parece aleatorio. Decir que dos personas están entrelazadas es una imagen, no un hecho medi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to, cuando se presenta como un animal vivo y muerto a la vez en tu sala. Fue un experimento mental de 1935 para mostrar lo incómodo de llevar la descripción cuántica al mundo macroscópico sin más; la decoherencia explica por qué nunca vemos algo así.]]></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dor, cuando se presenta como una persona que con su atención elige el resultado. Medir es interactuar con un aparato que deja un registro estable; una placa fotográfica o un detector de partículas cuentan como observado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bración, cuando se presenta como una frecuencia emocional que atrae cosas. Las vibraciones existen en física: los enlaces de una molécula oscilan y su energía está cuantizada. Lo que no existe es un instrumento que mida la vibración de un des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s lo que puedes defender con una medición. La tercera es lo que se cuela cuando la imagen se cuenta sin decir que es una image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etafora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es claro. Las metáforas fecundas nombran una medición y aceptan un límite. Las tramposas añaden algo que ninguna medición pidió: una intención en el universo, una conciencia que decide, una emoción que se convierte en magnitud. Casi siempre el añadido es lo que hace la frase vendible, y casi siempre es lo primero que hay que quitar para volver a hablar de fís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iez metáforas, una por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Ninguna metáfora, por hermosa que sea, diagnostica ni trata una enfermedad, ni resuelve una deu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reescrituras,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no es corregir el entusiasmo de nadie. Es conservar el fenómeno y quitar la conclusión que se coló. Los dos ejemplos siguientes son ficticios y sirven para practicar el procedimiento; las frases no están tomadas de ningún lib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1: el observador que cr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y su prome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aller alguien dice: «el observador crea la realidad con su atención». La frase promete que mirar algo con intención cambia lo que ocu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1: el observador que cre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érmino técn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medir es hacer interactuar un sistema con un aparato que deja un registro. El aparato puede ser una pantalla, un detector o una placa; no necesita ser una persona ni tener concie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1: el observador que cre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m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de la posición de una partícula, la polarización de un fotón o la energía de un átomo. La teoría predice la frecuencia con que aparece cada resultado, no cuál va a aparecer en el próximo int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1: el observador que cre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rase hon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sistema cuántico interactúa con un aparato, queda un registro que es uno de los resultados posibles; la teoría predice con qué frecuencia aparece cada uno. La conciencia no entra en el cálcu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2: el salto cuántico del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y su prome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promete «un salto cuántico en tu carrera»: sugiere un cambio enorme, rápido y casi mági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2: el salto cuántico del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érmino técn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alto cuántico es el tránsito de un sistema entre dos niveles discretos de energía. La diferencia entre esos niveles se emite o se absorbe como un fotón de frecuencia proporcional a esa difer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2: el salto cuántico del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m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de la frecuencia de la luz emitida o absorbida, y con ella se identifica la diferencia de energía. El tránsito no es una trayectoria: no hay un camino intermedio que se pueda fotografi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reescrituras, paso a paso · Ejemplo resuelto 2: el salto cuántico del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rase hon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átomo cambia de nivel de energía y emite un fotón de frecuencia bien definida. Es un cambio discreto entre dos niveles, no un salto de magnitud excepci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reescrituras,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que las dos reescrituras conservan el fenómeno y pierden la promesa. No dicen que la física sea aburrida ni que no haya nada que aprender; dicen exactamente qué se midió y qué no se puede concluir. Esa es la prueba de una buena traducción: sigue siendo interesante y ya no engañ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tabla de di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bla con las diez metáforas, su clasificación y una columna con lo que cada una autoriza a decir. Al lado, una reescritura completa de la que más te haya incomodado. No se trata de memorizar la lista: se trata de que la próxima vez que oigas una de estas palabras en un video, puedas ubicarla en segundos y decidir si la usas para pensar o para cre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tabla de di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dónde se pierde la precisión: entre la segunda caja y la tercera. Mientras no nombres lo que se mide, cualquier conclusión cab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reescritu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tabla de di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tabla es una herramienta de lectura, no un tribunal. Una metáfora tramposa puede seguir siendo una buena imagen para escribir un poema o para recordar una idea. Lo que no puede es pasar por evidenci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tengas la tabla terminada, vas a notar algo curioso: las frases que más prometen son las que menos miden. Y hay una consecuencia práctica que conviene adelan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tabla de di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ráctica te sirve, no necesita el respaldo de la cuántica; si necesita ese respaldo para sostenerse, probablemente no esté haciendo nada que puedas registrar. La lección siguiente convierte este criterio en un protocolo de cuatro preguntas para leer cualquier afirmación completa, no sólo una metáfora sue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eguntas forma parte del criterio para decidir si una metáfora cuántica es fecun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suena poética y es fácil de recordar en un talle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dice qué se mide, qué predice y qué observación podría contradecirl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usan físicos famosos en entrevistas y documental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coincide con lo que dice un libro de autoayuda muy vendi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etáfora que ninguna observación podría contradecir es más confiable que una que sí puede fal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etáfora con lo que describe cuando se usa bi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ube de probabil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to de Schrödinge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trelaza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o cuántic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experimento mental sobre lo macroscópic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relaciones sin mensaje entre resulta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o entre dos niveles discretos de energí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ónde puede aparecer el electr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uso de una metáfora según el criterio de l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Útil con con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gañosa tal como circu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onda como patrón de interferencia que se mid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aquete de ondas como forma de localizar una partícul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nube como mapa de probabilidad de encontrar el electró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salto como cambio entre dos niveles de energ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ampo como objeto fundamental del que surgen las partícul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olapso como efecto de la conciencia sobre la mater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entrelazamiento como mensaje instantáneo entre perso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gato como animal vivo y muerto en una caja re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l observador como persona que elige el resultado con la mira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La vibración como frecuencia emocional que atrae cosa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escribir una metáfora trampo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la frase tal como circu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versión hones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car la palabra que cambió de signific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mbrar lo que se mide y lo que se pred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después de la clase.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nube de probabilidad describe dónde puede encontrarse el electrón, no una fotografía borro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to de Schrödinger demuestra que un gato real puede estar vivo y muerto a la vez.]]></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ntrelazamiento produce correlaciones que no permiten enviar mensaj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salto cuántico es el cambio más grande que puede dar un sistem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metáfora fecunda puede traducirse a una medición y a una predic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ube de probabilidad es un ___ de dónde puede aparecer el electrón, no una ___ del electr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tabla de diez]]></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bla con las diez metáforas. Para cada una escribe su clasificación, qué se mide o se predice con ella y qué no autoriza a concluir. Debajo, elige la que más te haya incomodado y reescríbela en cuatro pasos: frase original, término técnico, medición y versión honesta. Cierra con una línea: qué palabra vas a mirar distinto la próxima vez que la oig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hace falta que la clasificación sea idéntica a la de la lección; lo que se revisa es el criterio, no la lista. Si una metáfora te parece útil y engañosa a la vez, escribe la condición que la separa: eso es exactamente lo que hace fecunda a una image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tabla de diez · Memoria: metáforas y med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de interferencia m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ción aproximada de una partí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sidad de prob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mento mental de 19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ato que deja u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scilación con energía cuant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Memoria: metáforas y medi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5"/>
              </a:rPr>
              <a:t><![CDATA[Abrir el juego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del crite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mide y qué predice, qué observación la falsaría, y si confunde el mapa con el territor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metáfora sea un préstam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trae estructura de otro dominio y hay que pagarla con observaciones; si no se paga, se queda en prome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nube no es una fotograf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a densidad de probabilidad: un mapa de dónde puede aparecer el electrón, no una imagen del electrón borro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ue el gato de Schröding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xperimento mental de 1935 para mostrar lo incómodo de llevar la descripción cuántica al mundo macroscóp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n las metáforas trampos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tabla de diez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ntención, una conciencia o una emoción que ninguna medición pidió.]]></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resultados nuevos: explica cómo se lee una metáfora y qué se puede canjear por una medición. Los textos fundacionales de la física cuántica y las conferencias de divulgación anteriores a 1930 están en dominio público y se consultan en los archivos de abajo; los artículos técnicos se buscan en las revistas especializadas, no en los resúmenes de un folleto. Ninguna frase de esta lección se presenta como cita textual de un autor.]]></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
              </a:rPr>
              <a:t><![CDATA[Project Gutenberg: física de dominio públic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muestran cómo se formuló el problema antes de la divulgación moderna y de sus metáforas comercial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quantum+mechanics+lectures"/>
              </a:rPr>
              <a:t><![CDATA[Internet Archive: clases y manuales origin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scaneos de conferencias y manuales permiten ver el formalismo y sus ejemplos resueltos, sin intermediari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criterio de tres preguntas, diez metáforas clasificadas y una reescritura completa. Sabes que la imagen fecunda se paga con una medición y que la tramposa añade una intención que nadie midió. Lo siguiente es aplicar este mismo criterio a una afirmación entera, con su sujeto, su experimento, su interpretación y su salto a tu vida: el protocolo de cuatro pregunt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5"/>
              </a:rPr>
              <a:t><![CDATA[Metáforas fecundas y metáforas trampo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una metáfora que aclara de una que promete. Siguiente lección: el protocolo para leer una afirmación cuántica complet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l criterio y a la lista de las diez metáforas. Casi siempre el fallo está en una imagen que nombra una emoción donde debería nombrar una medi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2026-11-01T08:41:30Z</dcterms:created>
  <dcterms:modified xsi:type="dcterms:W3CDTF">2026-11-01T08:41:30Z</dcterms:modified>
  <dc:title>Metáforas fecundas y metáforas tramposas</dc:title>
  <dc:description>Presentación editable del OA «Metáforas fecundas y metáforas tramposas». Enlace: https://atraccion.lumbre.lat/object/atr-fis-r02-oa05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