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hace falta un protocolo»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hace falta un protocolo»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uatro preguntas»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uatro preguntas»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uatro preguntas» (4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6]]></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s tres veredictos»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s tres veredictos»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Qué a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ísica cuántica confirma que tus pensamientos crean tu realidad. Alinea tu energía y el universo conspira para darte lo que pides». Afirma tres cosas: que el pensamiento causa hechos, que la energía se puede alinear y que el universo tiene intención de darte algo. No dice qué se mide, ni en qué plazo, ni para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Qué la respal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cita ningún experimento. Los experimentos que podrían sonar parecidos miden interferencia o correlaciones entre partículas, no la relación entre un deseo y un resultado personal. La palabra cuántica funciona como sello, no como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interp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ñade una interpretación que ninguna versión de la teoría sostiene: que el universo escucha y responde. Ninguna interpretación seria de la mecánica cuántica predice dinero, salud o amor a partir de un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salto 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ta de un resultado microscópico a una promesa personal sin nombrar escala, mecanismo ni evidencia. Además cambia el sentido de energía: en física se mide en julios; en la frase es un estado de ánimo. Veredicto: publicidad, con una metáfora salvageable que se puede reescribir como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ínea del espec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Qué a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línea del espectro del hidrógeno corresponde a una diferencia entre dos niveles de energía del átomo». Sujeto: el átomo de hidrógeno. Mecanismo: tránsito entre niveles. Alcance: ese átomo y esas frecu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ínea del espec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Qué la respal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spectroscopia mide frecuencias de luz emitida y absorbida, y la teoría predice esas frecuencias con gran precisión. El resultado se repite en cualquier laboratorio y con cualquier muestra de hidróg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ínea del espec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interp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ñade muy poco: habla de niveles de energía, que es parte del formalismo. No afirma que el átomo tenga conciencia ni que responda a tus des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ínea del espec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salto 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inguno hacia tu vida. Y eso no es un defecto: es la señal de que estás ante física. Una afirmación física no necesita prometerte nada para ser vali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La cuarta, que pregunta qué premisa falta al aplicarla a t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arta pregunta es la que examina el paso del laboratorio a tu dinero, tu salud o tus relaciones. Las tres primeras pueden dar por bueno el dato y aun así la cuarta puede mostrar que la promesa no se sigue de él: falta escala, mecanismo o evidencia en ese domi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l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6]]></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a palabra cuántica puede funcionar como sello publicitario sin nombrar ninguna medición. Una afirmación es de física cuando habla de una magnitud medible, con un experimento repetible y un alcance declarado; si no, es una metáfora o un anuncio con vocabulario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tres veredi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afirma → Sujeto, mecanismo y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la respalda → Experimento, medida y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interpreta → Lo que se añade a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salto da → La premisa que falta al apl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respuestas están en el flujo del protocolo. Si confundes la segunda con la tercera, vas a tomar una interpretación por un resultado, que es el error más común de los folletos que citan experimento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espectro del hidrógeno tiene líneas en frecuencias fijas →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edir es interactuar con un aparato que deja un registro →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ensar en varias opciones es como mantener una superposición →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nube de probabilidad es un mapa, no una fotografía →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linea tu energía y el universo te dará lo que pides →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u vibración decide la calidad de tus relaciones →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tres veredi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afirma exactamente? → ¿Qué experimento lo respalda? → ¿Qué interpretación añade al dato? → ¿Qué salto da al aplicarlo a mi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escribe la afirmación, después se busca el respaldo, luego se separa la interpretación y al final se mide el salto. Si empiezas por el salto, discutes la promesa sin haber entendido qué se m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6]]></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o menciona un experimento real, la conclusión de la frase queda respal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un experimento sea real no respalda cualquier conclusión que se le cuelgue: hay que mostrar que el resultado se sigue del experimento. Y una frase que ninguna observación puede contradecir no es una afirmación sólida, es una frase irrefutable. Las otras tres conclusiones son corr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6]]></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firma · experimento · interpretación · s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firma, experimento, interpretación y salto: las cuatro palabras resumen el orden. Si puedes hacerte las cuatro preguntas sin mirar la hoja, ya tienes el protocolo inst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l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de protocolo. Copia una afirmación cuántica que hayas visto esta semana, sin corregirla. Responde las cuatro preguntas por escrito, con una o dos líneas cada una. Termina con un veredicto de una sola frase: física, metáfora o publicidad, y la razón. Si el veredicto es publicidad, escribe también qué parte de la frase podría convertirse en una práctica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hoja de protocolo · Memoria: el protocolo y sus veredi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hoja de protocolo · Memoria: el protocolo y sus veredi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orden del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afirma, qué la respalda, qué interpreta y qué salto da al apl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resultado e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resultado es lo que se mide y se repite; la interpretación es el relato de qué significa, y no añade predi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lata a una frase publici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mete un resultado personal, no nombra una medición y ningún resultado puede contradec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el s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emisa que falta para pasar del laboratorio a tu dinero, tu salud o tus rel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conoce una metáfora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lara su límite antes de que se lo pidas y no se presenta como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6]]></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197" r:id="rId1"/>
    <p:sldLayoutId id="2482535198" r:id="rId2"/>
    <p:sldLayoutId id="2482535199" r:id="rId3"/>
    <p:sldLayoutId id="248253520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cf4ae8ae02b6403a2d2cc589930620a59dcbf8c9fbd7d381.jpg"/>
  <Relationship Id="rId3" Type="http://schemas.openxmlformats.org/officeDocument/2006/relationships/hyperlink" Target="https://atraccion.lumbre.lat/object/atr-fis-r02-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hyperlink" Target="https://atraccion.lumbre.lat/object/atr-fis-r02-oa06" TargetMode="External"/>
  <Relationship Id="rId4" Type="http://schemas.openxmlformats.org/officeDocument/2006/relationships/hyperlink" Target="https://atraccion.lumbre.lat/object/atr-fis-r02-oa06"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hyperlink" Target="https://atraccion.lumbre.lat/object/atr-fis-r02-oa06" TargetMode="External"/>
  <Relationship Id="rId4" Type="http://schemas.openxmlformats.org/officeDocument/2006/relationships/hyperlink" Target="https://atraccion.lumbre.lat/object/atr-fis-r02-oa06"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hyperlink" Target="https://atraccion.lumbre.lat/object/atr-fis-r02-oa06" TargetMode="External"/>
  <Relationship Id="rId4" Type="http://schemas.openxmlformats.org/officeDocument/2006/relationships/hyperlink" Target="https://atraccion.lumbre.lat/object/atr-fis-r02-oa06"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hyperlink" Target="https://atraccion.lumbre.lat/object/atr-fis-r02-oa06" TargetMode="External"/>
  <Relationship Id="rId4"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hyperlink" Target="https://www.gutenberg.org/ebooks/search/?query=physics"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hyperlink" Target="https://archive.org/search?query=quantum+theory+lectures"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6" TargetMode="External"/>
  <Relationship Id="rId3"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toco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firm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ántic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fis-r02-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cuatro preguntas de verificación a una afirmación cuántica tomada de un libro de autoayuda y decidir si es física, metáfora o publicidad.]]></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ase que mezcla un término de física con una promesa personal no se discute con opiniones: se desmonta con preguntas. Esta lección enseña un protocolo de cuatro pasos, lo aplica a una frase de folleto declarada como ejemplo y a una afirmación que sí es física, y te pide emitir un veredicto con raz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tocolo · física cuántica · autoayuda · publicidad · interpretación · evidencia · lectura crítica · veredic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firmación cuántica de folleto tiene una estructura reconocible: empieza con un término de física, continúa con una interpretación que nadie midió y termina con una promesa sobre tu vida. Discutirla de memoria es perder el tiempo, porque cada quien recuerda una parte distinta. Al terminar vas a poder aplicarle cuatro preguntas en orden, decidir si es física, metáfora o publicidad, y escribir el veredicto con la razón a la vis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1]]></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é qué estoy leyendo? No por el prestigio de la palabra cuántica, sino por lo que la frase afirma, lo que la respalda, lo que interpreta y lo que salta al aplicarse a tu vi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hace falta un protocol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énero de autoayuda aprendió a usar la física como sello. La palabra cuántica aparece en títulos de libros, en nombres de cursos y en envases de suplementos. En casi todos esos usos hace la misma función: dar a una afirmación personal el aire de un resultado de laboratorio. El problema no es que la palabra sea falsa; es que se presenta sin decir qué mide, y sin ese dato no se puede evaluar n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hace falta un protocol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tocolo sirve para no depender de la memoria ni del entusiasmo. Las cuatro preguntas que siguen se aplican en orden y dejan un rastro escrito. Si la frase no pasa la primera, no vale la pena discutir la cuarta: ya sabes que no dice nada comprobable. Si pasa la primera y falla la segunda, tienes una afirmación precisa sin respaldo. Si pasa las dos y falla la tercera, tienes física con una interpretación añadid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falla la cuarta, tienes una promesa que la física no firmó.]]></a:t>
            </a:r>
          </a:p>
        </p:txBody>
      </p:sp>
      <p:sp>
        <p:nvSpPr>
          <p:cNvPr id="9"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de alerta: la frase usa un término técnico y no dice qué se mide con é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hace falta un protocol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de alerta: la única prueba que ofrece es una anécdota o el prestigio de quien la dic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de alerta: cualquier resultado confirma la frase, incluso los que parecen contradecir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regunta es qué afirma exactamente. Busca el sujeto, el verbo, el mecanismo y el alcance. ¿Quién o qué hace algo? ¿Cómo lo hace? ¿Para quién, cuándo y en qué condiciones? Si al terminar de leer no sabes qué observación sería distinta en caso de que la frase fuera falsa, la frase no está afirmando nada que se pueda prob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no es casual: si empiezas por la cuarta pregunta, discutes la promesa sin haber entendido el dato. Primero se describe, después se juzg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protocol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pregunta es qué experimento la respalda. No basta con «la ciencia dice» ni con el nombre de una universidad. Pregunta qué se midió, con qué instrumento, qué resultado se obtuvo y si de ese resultado se sigue la frase. Los experimentos que más se citan en los folletos —la doble rendija, la interferencia, las correlaciones entre partículas— miden patrones y correlaciones. Ninguno mide deseos, intenciones ni niveles de abundanc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pregunta es qué interpretación añade. El formalismo cuántico predice probabilidades de resultados; las interpretaciones dicen qué significa todo eso. La interpretación de Copenhague, la de muchos mundos, la de variables ocultas y la cuántica bayesiana coinciden en las predicciones y discrepan en el relato. Añadir una interpretación es legítimo y hasta necesario para enseñar, pero presentarla como si fuera el resultado experimental es un error de categorí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pregunta es qué salto da al aplicarlo a tu vida. Del laboratorio a tu dinero, tu salud o tus relaciones hay premisas que hay que nombrar: la escala, el mecanismo, la evidencia en ese dominio y el significado de las palabras. Si para dar el salto hay que cambiar el sentido de energía o de vibración, ya no hay un puente: hay una palabra que se usa dos veces con significados distint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1]]></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palabra cambiad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una frase dice energía, pregúntate en qué unidades se mide. Si la respuesta es julios, es física. Si la respuesta es una emoción, es otra cosa. La misma palabra no puede hacer los dos trabajos en la misma fra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tres veredic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tocolo termina en un veredicto, y el veredicto tiene que ser uno de tres. Física: la frase habla de una magnitud medible, con un experimento repetible y un alcance declarado. Metáfora: la frase ilustra sin afirmar un mecanismo, o declara que su afirmación es una interpretación. Publicidad: la frase promete un resultado personal, no nombra una medición y no admite refutación. Los tres pueden convivir en un mismo texto, y por eso el veredicto pide nombrar el dominan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tres veredic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tres veredictos no son excluyentes: una frase puede ser metáfora y publicidad a la vez. Lo que se pide es nombrar el veredicto dominante y decir por qué.]]></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veredict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tres veredic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eredicto no es un insulto. Decir que una frase es publicidad no dice nada sobre la persona que la escribió ni sobre ti por haberla leído. Dice algo más simple y más útil: esa frase no está obligada a ser verdadera para cumplir su función, que es vender. Y una vez que lo sabes, puedes quedarte con la práctica que te sirva y soltar la promesa que 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tres veredic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caso que conviene distinguir: la metáfora honesta. Una frase como «mantén abiertas dos opciones, como si estuvieras en superposición» puede ser una buena imagen para planear, siempre que se diga que es una imagen y que no se afirme que tus opciones están entrelazadas. La metáfora honesta se reconoce porque declara su límite antes de que se lo pid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tres veredic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 veredicto sobre una frase no es un diagnóstico ni un consejo de invers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caso es una frase de folleto escrita para esta lección: no pertenece a ningún libro ni reproduce un texto protegido. El segundo es una afirmación de física con su alcance. Los dos se resuelven con el mismo protocol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frase del folleto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Qué afirm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ísica cuántica confirma que tus pensamientos crean tu realidad. Alinea tu energía y el universo conspira para darte lo que pides». Afirma tres cosas: que el pensamiento causa hechos, que la energía se puede alinear y que el universo tiene intención de darte algo. No dice qué se mide, ni en qué plazo, ni para quié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frase del folleto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Qué la respald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ita ningún experimento. Los experimentos que podrían sonar parecidos miden interferencia o correlaciones entre partículas, no la relación entre un deseo y un resultado personal. La palabra cuántica funciona como sello, no como da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frase del folleto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interpret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e una interpretación que ninguna versión de la teoría sostiene: que el universo escucha y responde. Ninguna interpretación seria de la mecánica cuántica predice dinero, salud o amor a partir de una inten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frase del folleto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salto d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ta de un resultado microscópico a una promesa personal sin nombrar escala, mecanismo ni evidencia. Además cambia el sentido de energía: en física se mide en julios; en la frase es un estado de ánimo. Veredicto: publicidad, con una metáfora salvageable que se puede reescribir como práctic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la línea del espectro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Qué afirm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línea del espectro del hidrógeno corresponde a una diferencia entre dos niveles de energía del átomo». Sujeto: el átomo de hidrógeno. Mecanismo: tránsito entre niveles. Alcance: ese átomo y esas frecuenci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la línea del espectro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Qué la respald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pectroscopia mide frecuencias de luz emitida y absorbida, y la teoría predice esas frecuencias con gran precisión. El resultado se repite en cualquier laboratorio y con cualquier muestra de hidrógen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la línea del espectro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interpre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e muy poco: habla de niveles de energía, que es parte del formalismo. No afirma que el átomo tenga conciencia ni que responda a tus dese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la línea del espectro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salto d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o hacia tu vida. Y eso no es un defecto: es la señal de que estás ante física. Una afirmación física no necesita prometerte nada para ser valios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los dos casos. El primero tiene una promesa grande y ninguna medición; el segundo tiene una medición precisa y ninguna promesa. Esa es, en una línea, la diferencia entre un folleto y un manual. Y explica por qué la frase del folleto suena más emocionante: promete lo que la física no prome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protoc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hoja con una afirmación copiada tal cual, las cuatro respuestas y un veredicto con su razón. No hace falta que la afirmación venga de un libro: puede ser un video, un anuncio o una frase que te repitió alguien. Lo importante es que la copies sin arreglarla y que escribas el veredicto en una sola líne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protoc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ahí entra la interpretación disfrazada de dato. Todo lo que sigue ya no es física, aunque use sus palabr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sal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protoc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la hoja. En la lección siguiente, que cierra el área, vas a usar este protocolo para decidir qué ideas de la física puedes tomar como inspiración y cuáles no pueden sostener una promesa. El protocolo es la herramienta; la regla personal será el resultado de aplicarla a tu propio caso. Y hay una ganancia que no se mide: cuando sabes leer una afirmación, dejas de tenerle miedo a la palabra cuántica. No la necesitas para desconfiar ni para creer. La usas cuando mide algo y la dejas pasar cuando sólo ven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protocol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las cuatro preguntas detecta el salto de un resultado de laboratorio a una promesa perso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rimera, que pregunta qué afirma exactamente la fras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segunda, que pregunta qué experimento la respald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tercera, que pregunta qué interpretación añade al dat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uarta, que pregunta qué premisa falta al aplicarla a tu vi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protocol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asta que una frase use términos de física cuántica para que sea una afirmación de fís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protocol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egunta del protocolo con lo que bus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afirm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la respald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interpre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salto d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erimento, medida y resultad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se añade al da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remisa que falta al aplicarl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jeto, mecanismo y alcan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protocol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el veredict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ísic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táfor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ublici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espectro del hidrógeno tiene líneas en frecuencias fija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dir es interactuar con un aparato que deja un registr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nsar en varias opciones es como mantener una superposi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nube de probabilidad es un mapa, no una fotografí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linea tu energía y el universo te dará lo que pid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u vibración decide la calidad de tus relacione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protocol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uatro preguntas del protocolo tal como se aplica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afirma exactament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salto da al aplicarlo a mi vid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experimento lo respald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interpretación añade al da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protocol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valuó una frase de un video y escribió estas cinco conclusione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rase promete un resultado personal y no nombra ninguna medi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menciona un experimento real, la conclusión de la frase queda respaldad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ar el sentido de la palabra energía es una señal de que hay un sal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interpretación puede ser interesante aunque no añada predicciones nueva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ninguna observación podría contradecir la frase, es una afirmación física especialmente sóli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protocol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otocolo pregunta qué ___ exactamente, qué ___ la respalda, qué ___ se le añade y qué ___ da al aplicarla a la vid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protocolo]]></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de protocolo. Copia una afirmación cuántica que hayas visto esta semana, sin corregirla. Responde las cuatro preguntas por escrito, con una o dos líneas cada una. Termina con un veredicto de una sola frase: física, metáfora o publicidad, y la razón. Si el veredicto es publicidad, escribe también qué parte de la frase podría convertirse en una práctica hones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encuentras una afirmación, usa la del ejemplo y aplícale el protocolo a tu manera. El veredicto importa menos que la razón: una frase puede ser metáfora y publicidad a la vez, y lo que se revisa es que sepas decir cuál domina y por qué.]]></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protocolo · Memoria: el protocolo y sus veredic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a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firma exacta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a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xperimento la respal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cera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interpretación aña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rta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alto da a tu 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edicto 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 y alcance decla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edicto publi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sin refu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protocolo · Memoria: el protocolo y sus veredict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fis-r02-oa06"/>
              </a:rPr>
              <a:t><![CDATA[Abrir el juego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protocolo · Tarjetas de repaso antes de la lección sie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orden del protocol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protocolo · Tarjetas de repaso antes de la lección sie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afirma, qué la respalda, qué interpreta y qué salto da al aplicarl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protocolo · Tarjetas de repaso antes de la lección sie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resultado e interpre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protocolo · Tarjetas de repaso antes de la lección sie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sultado es lo que se mide y se repite; la interpretación es el relato de qué significa, y no añade prediccion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protocolo · Tarjetas de repaso antes de la lección sie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lata a una frase publicitar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protocolo · Tarjetas de repaso antes de la lección sie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mete un resultado personal, no nombra una medición y ningún resultado puede contradecirl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protocolo · Tarjetas de repaso antes de la lección sie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el sal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protocolo · Tarjetas de repaso antes de la lección sie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misa que falta para pasar del laboratorio a tu dinero, tu salud o tus relacion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protocolo · Tarjetas de repaso antes de la lección sie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conoce una metáfora hones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protocolo · Tarjetas de repaso antes de la lección sie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lara su límite antes de que se lo pidas y no se presenta como prueb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cita frases de libros protegidos ni atribuye afirmaciones a autores sin fuente. El caso del folleto está escrito para el ejercicio y se declara como tal. Las afirmaciones de física que aparecen son resultados de manual: espectros discretos, medición como interacción y correlaciones sin mensaje. Para ampliar, los textos originales y las conferencias están en los archivos de abajo; las revistas especializadas se consultan para los detalles técnicos.]]></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physics"/>
              </a:rPr>
              <a:t><![CDATA[Project Gutenberg: textos de física de dominio públic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n para leer cómo se formuló un problema antes de que la divulgación lo convirtiera en eslogan.]]></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quantum+theory+lectures"/>
              </a:rPr>
              <a:t><![CDATA[Internet Archive: conferencias y manual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escaneos permiten comparar el enunciado técnico con la versión que circula en un folle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protocolo completo y dos casos resueltos: uno que termina en publicidad y otro que termina en física. Sabes separar el dato de la interpretación, nombrar el salto y emitir un veredicto con razones. Lo siguiente es la última pieza del área: decidir qué puedes tomar de la física como inspiración, qué no puede sostener una promesa y cómo se escribe tu regla personal de us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6"/>
              </a:rPr>
              <a:t><![CDATA[Protocolo para leer una afirmación cuánt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leer una afirmación cuántica sin creerle todo ni descartarla sin leerla. Siguiente lección: qué puedes tomar de la física y qué no.]]></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flujo del protocolo y a la tabla de los tres veredictos. Casi siempre el fallo está en saltar de la segunda pregunta a la cuarta sin haber separado la interpre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2026-11-01T07:42:04Z</dcterms:created>
  <dcterms:modified xsi:type="dcterms:W3CDTF">2026-11-01T07:42:04Z</dcterms:modified>
  <dc:title>Protocolo para leer una afirmación cuántica</dc:title>
  <dc:description>Presentación editable del OA «Protocolo para leer una afirmación cuántica». Enlace: https://atraccion.lumbre.lat/object/atr-fis-r02-oa06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