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omar no es lo mismo que estar autorizado»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omar no es lo mismo que estar autorizado»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omar no es lo mismo que estar autorizado»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 que la física no puede sostener»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 que la física no puede sostener»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frontera entre inspiración y autorizac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uperposición de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ivo en superposición: tengo dos opciones abiertas y no quiero colapsarlas». Suena a física y describe una in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uperposición de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términ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uperposición es una propiedad de estados cuánticos aislados; al interactuar con el entorno, la coherencia se pierde y el sistema se comporta de forma clásica. No es una propiedad de dos oferta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uperposición de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magen de no decidir antes de tener información puede ser útil como regla de planeación: fijar una fecha para decidir y usar ese tiempo para comparar. Eso es una práctica, no una afirmación sobre la natura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superposición de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ntengo dos opciones abiertas hasta el viernes; ese día comparo con tres criterios y elijo». La frase conserva la idea de aplazar la decisión y pierde la física inv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certidumbre como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o el principio de incertidumbre dice que nada se puede saber, no tiene caso que haga planes». La frase usa una idea real para justificar una par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certidumbre como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términ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ncipio de incertidumbre relaciona las dispersiones de dos observables incompatibles, como posición y momento, en un mismo estado. No dice que no se pueda saber nada, ni que el futuro sea impredecible e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certidumbre como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umildad sobre las predicciones: un plan es una hipótesis con margen, no una garantía. Eso se puede practicar con rangos y fechas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incertidumbre como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go un plan con un rango y lo reviso en dos semanas; si el dato no acompaña, lo ajusto». La incertidumbre se vuelve una condición del plan, no una excusa para no 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fis-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regla personal, en una págin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ar el método de definir, medir y corregir para revisar una práctic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étodo experimental se puede imitar sin afirmar nada sobre la naturaleza de tus opciones o tus vínculos. Las otras tres frases toman un término técnico y le añaden una conclusión que la física no autoriza: existencia simultánea, parálisis o comunicación sin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 que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ncipio relaciona las dispersiones de dos observables incompatibles en un mismo estado; no afirma que no se pueda saber nada ni que planear sea inútil. Se puede tomar de él una humildad sobre las predicciones y convertirla en planes con rangos y fechas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el segundo caso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igor → Definir los términos antes de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mildad → Corregir el modelo cuando el dato no en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minio de validez → Preguntar en qué rango funciona un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ombro → Admirar sin exigir que el mundo obed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ejas están en la tabla de lo que se puede tomar. Ninguna de ellas promete un resultado personal: son hábitos de trabajo que puedes practicar con o sin creer en l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finir los términos antes de discutir →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ceptar que un modelo se corrige con datos →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en qué dominio vale una teoría →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dmirar el mundo sin pedirle obediencia →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meter riqueza por alinear la energía → No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ometer salud por cambiar la vibración → No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firmar que la observación consciente elige los resultados → No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sar la palabra cuántica como aval de una práctica → No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 que se pue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tomo, con una idea y un hábito concreto → Para qué, con una práctica y una frecuencia → Cómo lo verifico, con un registro y un criterio → Cuándo lo dejo, con una fecha y un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nombra el préstamo, después la práctica, luego el registro y al final la condición de salida. La cuarta cláusula es la que impide que la práctica se vuelv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la física acepta incertidumbre, ninguna meta necesit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eptar incertidumbre no elimina la utilidad de un plan con fecha; la incertidumbre se maneja con rangos y revisiones. Y el prestigio de una disciplina no valida una práctica: la validación se gana con evidencia en el dominio de la práctica. Las otras tres conclusiones son corre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mo · verifico · d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mo, verifico y dejo: el préstamo, el registro y la salida. Si te falta la tercera, la práctica se vuelve opinión; si te falta la cuarta, se vuelve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fis-r02-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l área: una regla personal de una página. Escribe las cuatro cláusulas con frases completas: qué tomo y de dónde, para qué práctica y con qué frecuencia, cómo lo verifico y con qué criterio, y cuándo lo dejo con fecha y condición. Añade una línea final que empiece con «no lo usaré para afirmar» y completa lo que no vas a decir en nombre de la física. Firma y fech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regla personal, en una página · Memoria: préstamo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regla personal, en una página · Memoria: préstamo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tomar de l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igor, humildad, dominio de validez y asombro: hábitos que se practican y se regist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sostener la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sas de riqueza, salud o control de la realidad; tampoco es un aval de prác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préstamo legí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idea que inspira un hábito sin afirmar una conclusión sobre tu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ves superposiciones en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 decoherencia: la interacción con el entorno borra la coherencia a escala cotid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tener una regl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omas, para qué, cómo lo verificas y cuándo lo dejas, con fecha y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fis-r02-oa07]]></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827" r:id="rId1"/>
    <p:sldLayoutId id="2482531828" r:id="rId2"/>
    <p:sldLayoutId id="2482531829" r:id="rId3"/>
    <p:sldLayoutId id="248253183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5e19d9786d2991eb557219e4ab0cc32aaf3d6f4107e86751.jpg"/>
  <Relationship Id="rId3" Type="http://schemas.openxmlformats.org/officeDocument/2006/relationships/hyperlink" Target="https://atraccion.lumbre.lat/object/atr-fis-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hyperlink" Target="https://atraccion.lumbre.lat/object/atr-fis-r02-oa07" TargetMode="External"/>
  <Relationship Id="rId4" Type="http://schemas.openxmlformats.org/officeDocument/2006/relationships/hyperlink" Target="https://atraccion.lumbre.lat/object/atr-fis-r02-oa07"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hyperlink" Target="https://atraccion.lumbre.lat/object/atr-fis-r02-oa07" TargetMode="External"/>
  <Relationship Id="rId4" Type="http://schemas.openxmlformats.org/officeDocument/2006/relationships/hyperlink" Target="https://atraccion.lumbre.lat/object/atr-fis-r02-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hyperlink" Target="https://atraccion.lumbre.lat/object/atr-fis-r02-oa07" TargetMode="External"/>
  <Relationship Id="rId4" Type="http://schemas.openxmlformats.org/officeDocument/2006/relationships/hyperlink" Target="https://atraccion.lumbre.lat/object/atr-fis-r02-oa07"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hyperlink" Target="https://atraccion.lumbre.lat/object/atr-fis-r02-oa07"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hyperlink" Target="https://www.gutenberg.org/ebooks/search/?query=physics"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hyperlink" Target="https://archive.org/search?query=history+of+quantum+physics"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fis-r02-oa07"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ác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ís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fis-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las ideas de la física que sí sirven como inspiración de las que no pueden sostener una promesa, y cerrar el área con una regla personal de us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Última lección del área de física. No se trata de elegir entre creer o no creer, sino de distinguir un préstamo legítimo de una autorización falsa. Qué hábitos de la física puedes llevar a tu práctica, qué promesas no puede sostener y cómo se escribe una regla personal con cuatro cláusulas y una fecha de rev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ísica cuántica · práctica · regla personal · humildad · modelos · decoherencia · límites · cierre de ár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ste al final del área de física. En el camino viste cómo nace un mito, qué significa energía, por qué el observador no crea la realidad, qué hacen las interpretaciones, cómo se clasifica una metáfora y cómo se lee una afirmación completa. Falta la pregunta que ordena todo lo anterior: qué puedes tomar de la física para tu práctica y qué no puedes pedirle. Al terminar vas a poder separar las dos cosas, escribir una regla personal de uso y cerrar el área con un criterio que no dependa de ningún lib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puede heredar de una ciencia sin heredar sus conclusiones? Se puede heredar el método, la humildad y el asombro. No se pueden heredar promesas que la ciencia nunca hiz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mar no es lo mismo que estar autoriz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dea puede inspirar una práctica sin autorizar una afirmación. Que el método experimental te enseñe a definir, medir y corregir no significa que la física diga algo sobre tu dinero. Que la decoherencia explique por qué no ves superposiciones en la cocina no significa que tu cocina sea un laboratorio. La inspiración se juzga por lo que produce en tu conducta; la autorización se juzga con evidencia en el dominio de la promesa. Confundir las dos es el error que sostiene casi todo el mercado cuántic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mar no es lo mismo que estar autoriz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forma sencilla de notar la diferencia. Si tomas un hábito, puedes describirlo sin usar la palabra cuántica: revisar una hipótesis, anotar un resultado, cambiar de opinión cuando el dato no acompaña. Si necesitas la palabra cuántica para que el hábito parezca importante, probablemente estás tomando prestado el prestigio y no el método.]]></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gor. Definir los términos antes de discutirlos y separar lo que se mide de lo que se interpreta. Es un hábito, no una teor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mar no es lo mismo que estar autoriz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umildad. Aceptar que un modelo es provisional y que puede ser corregido por un resultado que no encaja. La física cambió de modelo varias veces y eso es una virtud, no un defec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io de validez. Preguntar en qué rango funciona una idea. La mecánica clásica sigue sirviendo para un coche y no sirve para un electrón; la cuántica sirve para el electrón y no para explicar una discusión de pare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mar no es lo mismo que estar autoriz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ombro. Admirar cómo es el mundo sin exigirle que obedezca tus deseos. El asombro es una emoción, no una prueba, y precisamente por eso se puede disfrutar sin creer de má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física no puede sosten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ísica no promete riqueza, salud ni control de la realidad. No es una limitación de la física que alguien vaya a superar con un curso: es una consecuencia de lo que la disciplina estudia. Estudia regularidades medibles de sistemas físicos, no el significado de tus metas ni el valor de tus decisiones. Cuando un folleto dice que la cuántica respalda una promesa económica o sanitaria, no está extendiendo la física: está usando su nombre para otra cos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iqueza. No hay magnitud cuántica que se conecte con tus ingresos. La física no mide deseos ni merecimientos, y ningún experimento ha mostrado que una intención cambie un sal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física no puede sosten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ud. La física no diagnostica ni trata. La medicina y la psicología tienen sus propios métodos y sus propios límites; la palabra cuántica no añade eficacia a un tratamiento ni a una práctica de bienest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de la realidad. Los resultados de una medición son probabilísticos y no se eligen por desearlos. La decoherencia explica por qué el mundo cotidiano se comporta de forma clásica y por qué no ves borrosidades en la m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física no puede sosten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ridad. Que una práctica use vocabulario de física no la vuelve científica. El aval hay que ganarlo con evidencia en su propio terreno, no con una palabra prest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física no puede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tabla de izquierda a derecha: la primera columna es lo que admiras, la segunda lo que puedes practicar y la tercera lo que no puedes prometer. Las tres caben en la misma página sin contradicción.]]></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tomar-tabl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física no puede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descr=""/>
          <p:cNvSpPr/>
          <p:nvPr/>
        </p:nvSpPr>
        <p:spPr>
          <a:xfrm>
            <a:off x="514350" y="2867025"/>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negativas es un ataque a la práctica. Puedes meditar, escribir, visualizar o llevar un diario sin pedirle permiso a la física. Lo que no puedes es decir que la física lo respalda cuando no lo hace. Quitar el respaldo falso no debilita la práctica: la deja en el terreno donde se puede evaluar con tus propios datos.]]></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Ninguna idea de la física, bien o mal citada, cambia esa reg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ontera entre inspiración y autor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ontera se puede dibujar con una pregunta: ¿qué evidencia haría falta para que la afirmación fuera verdadera en el dominio donde se usa? Si la respuesta es una medición que se puede hacer, estás cerca de la física. Si la respuesta es una historia personal que no se puede repetir, estás en el terreno de la creencia. Y si la respuesta es que ninguna evidencia podría contradecirla, estás en la publicid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ontera entre inspiración y autor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uarta cláusula es la que casi nadie escribe y la que evita que una práctica se vuelva identidad. Si no sabes cuándo la dejarías, no es una práctica: es una creenci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regla-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ontera entre inspiración y autoriz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rontera también sirve para leer a los autores que admiras. Un divulgador puede tomar una metáfora para explicar un experimento; eso es inspiración y es legítimo. Lo que no es legítimo es que la metáfora se convierta en la conclusión sin pasar por la medición. La regla es simple: la imagen puede entrar a la explicación, pero no puede sustituir al da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frontera entre inspiración y autoriz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detalle que conviene añadir: la física tampoco ofrece certeza absoluta. Ofrece modelos con dominios de validez y márgenes de error. Eso significa que tomar la humildad de la física no es tomar escepticismo total; es aceptar que se puede estar equivocado en una parte y seguir trabajando con lo que funciona. Es una posición más incómoda y más útil que la certeza.]]></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dominio]]></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plicar una idea, escribe en qué dominio funciona y en cuál no. Si no puedes escribir el segundo, todavía no entendiste la idea; si puedes escribirlo, ya tienes una reg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frontera. En ninguno se trata de renunciar a la idea, sino de devolverla a su tamañ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uperposición de dos opcion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vo en superposición: tengo dos opciones abiertas y no quiero colapsarlas». Suena a física y describe una indec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uperposición de dos opcion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érmino técn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posición es una propiedad de estados cuánticos aislados; al interactuar con el entorno, la coherencia se pierde y el sistema se comporta de forma clásica. No es una propiedad de dos ofertas de trabaj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uperposición de dos opcion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puede tom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de no decidir antes de tener información puede ser útil como regla de planeación: fijar una fecha para decidir y usar ese tiempo para comparar. Eso es una práctica, no una afirmación sobre la naturalez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superposición de dos opcion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go dos opciones abiertas hasta el viernes; ese día comparo con tres criterios y elijo». La frase conserva la idea de aplazar la decisión y pierde la física invent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certidumbre como excu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el principio de incertidumbre dice que nada se puede saber, no tiene caso que haga planes». La frase usa una idea real para justificar una parális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certidumbre como excu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érmino técn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ncipio de incertidumbre relaciona las dispersiones de dos observables incompatibles, como posición y momento, en un mismo estado. No dice que no se pueda saber nada, ni que el futuro sea impredecible en gener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certidumbre como excu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puede tom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umildad sobre las predicciones: un plan es una hipótesis con margen, no una garantía. Eso se puede practicar con rangos y fechas de revi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incertidumbre como excu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go un plan con un rango y lo reviso en dos semanas; si el dato no acompaña, lo ajusto». La incertidumbre se vuelve una condición del plan, no una excusa para no tene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tienen la misma estructura: una idea real, un uso que la estira y una corrección que la devuelve a su dominio. Ninguna corrección consiste en burlarse de la persona que usó la idea. Consiste en separar lo que la idea puede hacer por ella de lo que no puede hacer en su nomb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y del área, es una regla personal de una página con cuatro cláusulas. Primera: qué tomo, nombrando una idea y un hábito concreto. Segunda: para qué, con una práctica y una frecuencia. Tercera: cómo lo verifico, con un registro y un criterio de utilidad. Cuarta: cuándo lo dejo, con una fecha y una condición. Al final, una línea que empiece con «no lo usaré para afirmar» y complete lo que no vas a dec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en una pág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préstamo más valioso de la física y no necesita ninguna palabra cuántica: una pregunta clara, un registro corto y la disposición a cambiar de opin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fis-metod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en una pági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gla no es un contrato eterno. Es una hipótesis sobre tu propia práctica, y como toda hipótesis se revisa. Ponle una fecha de revisión y una condición de salida. Si a la fecha no cambió ninguna conducta, la práctica no está haciendo nada, por más que se sienta bie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ó, tienes una razón propia para conservarla, y esa razón vale más que cualquier respaldo cuántico. Con esto cierras el área. Lo que sigue en el programa es la práctica de la manifestación: visualización, afirmaciones, gratitud y rutin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en una pági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s a esa parte con algo que casi nadie lleva: un criterio para distinguir lo que se mide de lo que se promete. Úsalo. Es el equipaje más liviano y el que más d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usos de una idea de la física es un préstamo legítim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sar la superposición para afirmar que tus dos opciones de vida existen a la vez.]]></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el método de definir, medir y corregir para revisar una práctica propi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sar el principio de incertidumbre para no planear n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r el entrelazamiento para justificar que dos personas se comunican sin habl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incipio de incertidumbre dice que nada se puede saber con certeza, así que no sirve plane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dea de la física con su uso legítimo como inspir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ig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umil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minio de validez]]></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sombr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egir el modelo cuando el dato no encaj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en qué rango funciona una id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dmirar sin exigir que el mundo obedez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finir los términos antes de discut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uso según lo que la lección permite tomar de la físi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tom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puede tom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finir los términos antes de discutir]]></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eptar que un modelo se corrige con dato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en qué dominio vale una teorí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dmirar el mundo sin pedirle obedie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meter riqueza por alinear la energ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ometer salud por cambiar la vibrac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firmar que la observación consciente elige los resultad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sar la palabra cuántica como aval de una práctic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atro cláusulas de la regla person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tomo, con una idea y un hábito concre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do lo dejo, con una fecha y una condic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qué, con una práctica y una frecuenc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ómo lo verifico, con un registro y un criter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escribió estas cinco conclusiones al cerrar el área. Marca las que se pasan de la ray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ísica estudia regularidades medibles y sus modelos tienen un dominio de validez.]]></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la física acepta incertidumbre, ninguna meta necesita fech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étodo experimental se puede imitar en una libreta: definir, medir, comparar y corregi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áctica inspirada en la física queda validada por el prestigio de la físic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decoherencia explica por qué los objetos cotidianos se comportan de forma clás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 regla tiene cuatro cláusulas: qué ___, para qué, cómo lo ___ y cuándo lo 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personal, en una págin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l área: una regla personal de una página. Escribe las cuatro cláusulas con frases completas: qué tomo y de dónde, para qué práctica y con qué frecuencia, cómo lo verifico y con qué criterio, y cuándo lo dejo con fecha y condición. Añade una línea final que empiece con «no lo usaré para afirmar» y completa lo que no vas a decir en nombre de la física. Firma y fecha la ho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cláusula no cabe en dos líneas, todavía es un deseo. La condición de salida es la parte más importante: escríbela como si ya supieras que un día vas a querer dejarlo, y decide hoy qué te haría tomar esa decisió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personal, en una página · Memoria: préstamos y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g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r antes de u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il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el mod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nio de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dónde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oh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cotidiano se ve clás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ertidu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bles incompat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om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oción si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Memoria: préstamos y límit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fis-r02-oa07"/>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tomar de la fís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igor, humildad, dominio de validez y asombro: hábitos que se practican y se registr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sostener la físic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sas de riqueza, salud o control de la realidad; tampoco es un aval de práctic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préstamo legítim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dea que inspira un hábito sin afirmar una conclusión sobre tu vi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ves superposiciones en la me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 decoherencia: la interacción con el entorno borra la coherencia a escala cotidia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tener una regla person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personal, en una página · Tarjetas de repaso para cerrar el áre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omas, para qué, cómo lo verificas y cuándo lo dejas, con fecha y condi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ierra el área sin afirmar ningún resultado nuevo: ordena lo aprendido y lo convierte en una regla de uso. Las ideas de rigor, humildad y dominio de validez son parte del oficio científico y se pueden estudiar en los textos originales y en las conferencias que están en los archivos de abajo. Las promesas que la lección rechaza no se atribuyen a ningún autor: se describen como lo que son, afirmaciones que la física no firm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physics"/>
              </a:rPr>
              <a:t><![CDATA[Project Gutenberg: textos científicos de dominio públic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ermiten leer el razonamiento original y notar cuánto se pierde cuando se resume en una frase de folle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history+of+quantum+physics"/>
              </a:rPr>
              <a:t><![CDATA[Internet Archive: historia y conferencias de físic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escaneos muestran cómo cambió un modelo y por qué la corrección es parte del método, no un fraca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el área de física con una regla escrita y un criterio propio. Sabes qué hábitos puedes tomar de la ciencia, qué promesas no puede sostener y cómo verificarlo sin pedirle permiso a ninguna palabra cuántica. Lo que sigue es la práctica de la manifestación: visualización, afirmaciones y gratitud, con el mismo criterio que acabas de constru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fis-r02-oa07"/>
              </a:rPr>
              <a:t><![CDATA[Qué puede tomar la práctica de la físic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Cierras el área con una regla personal y un criterio que no depende de ningún folleto. Siguiente área: la práctica de la manifesta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 que se puede tomar y a la cascada del método. Casi siempre el fallo está en confundir un hábito que se practica con una promesa que se afirm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2026-11-01T06:45:54Z</dcterms:created>
  <dcterms:modified xsi:type="dcterms:W3CDTF">2026-11-01T06:45:54Z</dcterms:modified>
  <dc:title>Qué puede tomar la práctica de la física (y qué no)</dc:title>
  <dc:description>Presentación editable del OA «Qué puede tomar la práctica de la física (y qué no)». Enlace: https://atraccion.lumbre.lat/object/atr-fis-r02-oa07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