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afirma la ley, dicho sin adornos»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afirma la ley, dicho sin adornos»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afirma la ley, dicho sin adornos»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capas: tradición, psicología y práctic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tal como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taller alguien dice: «cuando cambias tu energía, cambia tu suerte». Es una frase bonita y no dice casi nada: no nombra autor, no nombra mecanismo y no propone un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imera pregunta del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lo dijo? Nadie lo sabe. La frase circula sin autor, lo que en la práctica significa que no hay texto original que consultar ni contexto que en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egund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qué se apoya? En anécdotas: a alguien le pasó algo bueno después de sentir algo distinto. Una anécdota no distingue entre la ley y la coincidencia, y no puede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puede resc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rte practicable: si «cambiar tu energía» significa cambiar tu estado de ánimo y tu disposición, eso sí cambia lo que intentas y cómo te ven. Se queda la conducta; se descarta la física inv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en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cada noche, durante una semana, cómo sería la entrevista de trabajo que quiere tener: qué dice, qué pregunta, cómo responde cuando le piden un ejemp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en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tradición di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al imaginar con claridad está enviando la señal de esa entrevista y que el resultado llegará por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en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la psicología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nsayar una situación mejora la preparación y reduce la ansiedad, y que estar preparado cambia la conducta en la entrevista. Nada de eso requiere que el universo escu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en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la persona debe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saber si sirve, anota cada día qué hizo distinto y qué ocurrió. Si en siete días no cambió ninguna conducta, la práctica no está haciendo nada, por más que se sient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estado interno de una persona tiende a encontrarse con circunstancias parecidas, porque emite una señal que atrae lo semej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finición completa tiene tres eslabones: lo semejante atrae lo semejante, el estado interno se describe como una señal, y cambiar la señal cambia lo que llega. La primera opción exagera al decir que es la única causa; la tercera pone en boca de la física algo que no afirma; la cuarta convierte la práctica en una promesa con plazo, que es justo lo que la lección desmo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tres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ley física es una regularidad medible que falla cuando no se cumple. La ley de atracción se enuncia como principio metafísico y se confirma con testimonios, no con mediciones. Eso no la vuelve falsa por sí mismo, pero sí cambia lo que se puede esperar de ella y la manera en que explica los fra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párrafo sobre la palabr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dición → Quién lo dijo y en qué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sicología → Qué mecanismo conocido lo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áctica → Qué haces el lunes por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capas tiene las tres preguntas en su segunda columna. Si confundes la psicología con la tradición, vas a discutir con un autor del siglo XIX creyendo que discutes con un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ensamiento tiene poder causal sobre lo que ocurre fuera de la persona →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stamos más atención a lo que nos importa → Psic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ribir cada noche cómo sería la conversación que quiero tener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persona emite una frecuencia que atrae lo semejante →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cordamos mejor lo que confirma nuestra idea → Psic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levar un registro de siete días con lo que hice distinto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tres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én lo dijo y en qué fecha? → ¿En qué se apoya: prueba, fuente o anécdota? → ¿Qué se practica y cómo se registra? → ¿Qué me queda a mí, qué decido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de la cascada: primero la procedencia, después la evidencia, después el ejercicio y al final tu decisión. Si empiezas por la práctica, ya estás haciendo algo sin saber de dónde salió ni si tiene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filtro de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atención selectiva explica por qué alguien empieza a ver señales cuando algo le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frase convierte la falta de resultado en prueba de la teoría, y una afirmación que no puede fallar no se puede comprobar. La quinta confunde el objeto de la física cuántica con una conclusión sobre la mente. Las otras tres describen lo que la lección sí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dición · psicología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adición, psicología y práctica: las tres capas conviven en la misma frase y casi nunca vienen separadas. Si las tres caben en una frase tuya, ya tienes el criterio para leer el resto d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capa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dos columnas. Primera columna: una frase de autoayuda que hayas escuchado esta semana, copiada tal cual, con la persona y el contexto si los recuerdas. Segunda columna: las cuatro respuestas del filtro. Si la frase no pasa la primera pregunta, escribe por qué no y no sigas. Al final, una línea tuya: qué parte de esa frase te llevas a la práctica y con qué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El filtro, en tu mesa · Memoria: las capas y el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El filtro, en tu mesa · Memoria: las capas y el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firma la ley de atracción, en tre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semejante atrae lo semejante; el estado interno se describe como una señal; cambiar la señal cambia lo que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palabra «ley»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ley científica se mide y falla cuando no se cumple; esta se confirma con testimonios y explica los fracasos culpando al que no cre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adición, psicología y práctica: procedencia, mecanismo y ejercicio regist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orden del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lo dijo, en qué se apoya, qué se practica y qué m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de la práctica tiene respaldo psicológ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cambia la atención, la preparación y la conducta; no la que promete que el universo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96" r:id="rId1"/>
    <p:sldLayoutId id="2482528497" r:id="rId2"/>
    <p:sldLayoutId id="2482528498" r:id="rId3"/>
    <p:sldLayoutId id="24825284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f73ebb48c105499978697b78d00b74f6fa5ca42c29d6f7f1.jpg"/>
  <Relationship Id="rId3" Type="http://schemas.openxmlformats.org/officeDocument/2006/relationships/hyperlink" Target="https://atraccion.lumbre.lat/object/atr-ley-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hyperlink" Target="https://atraccion.lumbre.lat/object/atr-ley-r01-oa01" TargetMode="External"/>
  <Relationship Id="rId4" Type="http://schemas.openxmlformats.org/officeDocument/2006/relationships/hyperlink" Target="https://atraccion.lumbre.lat/object/atr-ley-r01-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hyperlink" Target="https://atraccion.lumbre.lat/object/atr-ley-r01-oa01" TargetMode="External"/>
  <Relationship Id="rId4" Type="http://schemas.openxmlformats.org/officeDocument/2006/relationships/hyperlink" Target="https://atraccion.lumbre.lat/object/atr-ley-r01-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hyperlink" Target="https://atraccion.lumbre.lat/object/atr-ley-r01-oa01" TargetMode="External"/>
  <Relationship Id="rId4" Type="http://schemas.openxmlformats.org/officeDocument/2006/relationships/hyperlink" Target="https://atraccion.lumbre.lat/object/atr-ley-r01-oa01"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hyperlink" Target="https://atraccion.lumbre.lat/object/atr-ley-r01-oa01"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hyperlink" Target="https://www.gutenberg.org/ebooks/search/?query=New+Thought"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hyperlink" Target="https://archive.org/search?query=New+Thought+periodicals"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1"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a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rac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fini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gram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1-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con palabras propias qué afirma la ley de atracción, separar sus tres capas (tradición, psicología y práctica) y ubicar el resto del programa en ese ma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programa. Antes de practicar nada, definir qué se está discutiendo: qué afirma la ley, quién la formula así y qué parte de esa afirmación es tradición, qué parte tiene explicación psicológica y qué parte es práctica que se puede probar en casa. Un filtro de cuatro preguntas para leer cualquier libro del género sin creerle tod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ey de atracción · nuevo pensamiento · autoayuda · pensamiento crítico · creencias · práctica · evidencia · progra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de atracción se discute mal casi siempre: o se presenta como una verdad física que la ciencia escondería, o se descarta como una tontería sin leer una línea. Ninguna de las dos posturas enseña algo. Esta lección hace algo más modesto y más útil: pone la afirmación sobre la mesa, con sus palabras y su historia, y la separa en capas para que puedas decidir qué parte te sirve. Al terminar vas a poder decir qué afirma la ley con una frase que no sea un eslogan, reconocer en un texto de autoayuda de dónde viene cada idea y aplicar un filtro de cuatro preguntas antes de aceptar o rechazar una afirm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a ley es verdadera. Es qué se está afirmando exactamente cuando alguien dice «la ley de atracción». Sin esa precisión, cada quien discute contra una versión distinta de la misma fr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afirma la ley, dicho sin adorn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 versión más repetida, la ley de atracción afirma tres cosas encadenadas. Primera: lo semejante atrae lo semejante, de modo que el estado interno de una persona tiende a encontrarse con circunstancias parecidas. Segunda: ese estado interno se describe como una frecuencia, una vibración o una señal que la persona emite sin darse cuenta. Tercera: si cambias la señal (con pensamientos, imágenes, palabras o emociones), cambias lo que llega, incluido el dinero, las relaciones o la salud. Esa es la afirmación completa, y conviene verla entera porque cada eslabón tiene un problema disti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afirma la ley, dicho sin adorn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ley» hace un trabajo importante en esa frase y conviene notarlo: una ley, en ciencia, es una regularidad que se puede medir y que falla cuando no se cumple. La ley de atracción, en cambio, se enuncia como principio y se confirma con testimonios. Eso no la vuelve falsa por sí mismo, pero sí cambia lo que se puede esperar de ella: no es una herramienta que siempre funciona, es una tradición con una promesa grande y una manera muy particular de explicar los fracasos, que casi siempre consisten en culpar al que no creyó lo sufici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afirma la ley, dicho sin adorn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tradición afirma: el pensamiento tiene poder causal sobre lo que ocurre fuera de la persona. Es una afirmación metafísica, no física: no se mide con un instrument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psicología sí explica: la atención, la expectativa y la conducta cambian lo que una persona ve, intenta y consigue. Eso es real y se puede practicar, sin necesidad de que el universo respo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afirma la ley, dicho sin adorn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inguna de las dos afirma: que baste desear algo para obtenerlo, ni que una enfermedad o una deuda se resuelvan con una imagen ment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apas: tradición, psicología y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libro del género dice «tu vibración atrae tu realidad», está mezclando tres cosas en una sola frase. En la capa de tradición, esa frase viene de un autor concreto, en una fecha concreta, que escribía dentro de un movimiento religioso y filosófico del siglo XIX. En la capa de psicología, hay mecanismos conocidos que producen una parte de lo que la gente atribuye a la ley: prestas atención a lo que te importa, recuerdas lo que confirma tu idea y actúas de acuerdo con lo que esperas. En la capa de práctica, hay ejercicios concretos: escribir una escena, repetir una frase, llevar un registro, revisar un table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apas: tradición, psicología y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casi nadie escribe en los libros de autoayuda. Aquí es obligatoria: toda práctica del programa termina en un registro que puedes revis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tres-cap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apas: tradición, psicología y práct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las capas no es un ejercicio académico: es lo que te permite usar la parte que funciona sin comprar la parte que no. Un ejemplo sencillo: si escribo cada mañana la escena de la conversación que quiero tener con mi jefe y luego, por esa misma razón, llego mejor preparado y la conversación sale mejor, el resultado es real. Lo que lo produjo fue la preparación, no una señal enviada al universo. Y saberlo importa, porque la próxima vez puedo repetir la preparación sin necesidad de creer en la señ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apas: tradición, psicología y práct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práctica de escritura no trata una depresión ni arregla una deuda; para eso hay profesionales y procedimientos que esta escuela no reemplaz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apa del progra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grama tiene cuatro áreas y cada una responde una pregunta distinta. Fundamentos responde de dónde sale la idea y qué dice de verdad. Práctica responde cómo se hace un ejercicio de manifestación sin autoengañarse. Autores responde quién dijo qué, cuándo y con qué pruebas. Vida y dinero responde lo que ninguna afirmación resuelve sola: el trabajo, el gasto, los vínculos y el sentido. Esa cuarta área existe porque el género suele saltársela, y es justo donde las promesas se romp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apa del progra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flecha entre la primera y la segunda caja: la práctica no empieza hasta que sabes qué estás practicando. Es la regla de todo el program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mapa-program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apa del progra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áreas del programa, su pregunta y el producto que deja cada 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819275"/>
                <a:gridCol w="3181350"/>
                <a:gridCol w="3114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Á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da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afirma y de dónde v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riterio propio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hace y cómo se m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gistro de siet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dijo y con qué prueb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icha por a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a y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resuelve una a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lan con fechas y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misma frase en dos boc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filtr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frase en dos bocas · Ejemplo resuelto 1: la frase del talle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tal como lleg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taller alguien dice: «cuando cambias tu energía, cambia tu suerte». Es una frase bonita y no dice casi nada: no nombra autor, no nombra mecanismo y no propone un ejerc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frase en dos bocas · Ejemplo resuelto 1: la frase del talle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imera pregunta del fil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lo dijo? Nadie lo sabe. La frase circula sin autor, lo que en la práctica significa que no hay texto original que consultar ni contexto que enten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frase en dos bocas · Ejemplo resuelto 1: la frase del talle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gund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qué se apoya? En anécdotas: a alguien le pasó algo bueno después de sentir algo distinto. Una anécdota no distingue entre la ley y la coincidencia, y no puede hacerl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frase en dos bocas · Ejemplo resuelto 1: la frase del talle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puede rescat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practicable: si «cambiar tu energía» significa cambiar tu estado de ánimo y tu disposición, eso sí cambia lo que intentas y cómo te ven. Se queda la conducta; se descarta la física invent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frase en dos bocas · Ejemplo resuelto 2: la escena escri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cada noche, durante una semana, cómo sería la entrevista de trabajo que quiere tener: qué dice, qué pregunta, cómo responde cuando le piden un ejempl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frase en dos bocas · Ejemplo resuelto 2: la escena escri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tradición dirí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al imaginar con claridad está enviando la señal de esa entrevista y que el resultado llegará por atrac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frase en dos bocas · Ejemplo resuelto 2: la escena escri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la psicología expl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nsayar una situación mejora la preparación y reduce la ansiedad, y que estar preparado cambia la conducta en la entrevista. Nada de eso requiere que el universo escuch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frase en dos bocas · Ejemplo resuelto 2: la escena escri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la persona debe registr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saber si sirve, anota cada día qué hizo distinto y qué ocurrió. Si en siete días no cambió ninguna conducta, la práctica no está haciendo nada, por más que se sienta bi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filtro, en tu 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dos columnas. En la primera, una frase de autoayuda que hayas escuchado esta semana, copiada tal cual, con la persona y el contexto si los recuerdas. En la segunda, las cuatro respuestas del filtro: quién lo dijo, en qué se apoya, qué se practica y qué te queda. Si una frase no pasa la primera pregunta, no hace falta seguir: ya sabes que estás discutiendo con un rum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filtro, en tu 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filtro se usa en todas las lecciones del programa que citan a un autor. Si un texto no pasa las dos primeras preguntas, las otras dos sobra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cuatro-pregunt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filtro, en tu 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hoja es el criterio que vas a usar en todo el programa. No se trata de desconfiar de todo: se trata de saber qué estás aceptando cuando aceptas algo, y de conservar la práctica aunque no compres la explicación. Un programa que te pide creer sin preguntar te está pidiendo demasiado; uno que te pide preguntar te deja algo que puedes usar el resto de tu vi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filtro, en tu me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describe mejor lo que afirma la ley de atracción en su versión más repetid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os pensamientos positivos son la única causa de los resultados que una persona obtiene.]]></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estado interno de una persona tiende a encontrarse con circunstancias parecidas, porque emite una señal que atrae lo semeja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física cuántica demostró que la mente crea la realidad material.]]></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basta con desear algo con fuerza durante un mes para conseguir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filtro, en tu me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ey de atracción, tal como la formula la tradición, es una ley física que se puede medir con un instrum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filtro, en tu mes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pa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radi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sicolog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áctica]]></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mecanismo conocido lo explica]]></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haces el lunes por la mañan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én lo dijo y en qué contex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filtro, en tu mes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cap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di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sicologí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ensamiento tiene poder causal sobre lo que ocurre fuera de la persona]]></a:t>
            </a:r>
          </a:p>
        </p:txBody>
      </p:sp>
      <p:sp>
        <p:nvSpPr>
          <p:cNvPr id="14"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stamos más atención a lo que nos impor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bir cada noche cómo sería la conversación que quiero tene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ersona emite una frecuencia que atrae lo semeja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cordamos mejor lo que confirma nuestra ide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levar un registro de siete días con lo que hice distint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filtro, en tu mes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atro preguntas del filtro tal como se aplica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én lo dijo y en qué fech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me queda a mí, qué decido conserv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qué se apoya: prueba, fuente o anécdot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se practica y cómo se regist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filtro, en tu me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después de leer un follet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ley de atracción se enuncia como principio y se confirma con testimonios, no con medicio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tención selectiva explica por qué alguien empieza a ver señales cuando algo le impor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la ley no funciona, es porque la persona no creyó lo suficiente: por eso no se puede comprob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práctica de escritura puede mejorar la preparación de una entrevista sin que haya una señal enviada al univers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o la física cuántica estudia probabilidades, la mente crea la realidad materi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filtro, en tu mes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tres capas de esta lección son la ___, que responde quién lo dijo; la ___, que responde qué mecanismo lo explica; y la ___, que responde qué haces el lun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filtro, en tu mes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dos columnas. Primera columna: una frase de autoayuda que hayas escuchado esta semana, copiada tal cual, con la persona y el contexto si los recuerdas. Segunda columna: las cuatro respuestas del filtro. Si la frase no pasa la primera pregunta, escribe por qué no y no sigas. Al final, una línea tuya: qué parte de esa frase te llevas a la práctica y con qué condi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necesitas encontrar la fuente de cada frase: basta con notar cuándo no la hay. La condición que escribas es la parte más importante: es el criterio con el que vas a usar o descartar la ide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filtro, en tu mesa · Memoria: las capas y el fil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dijo y en qué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sicolo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canismo conocido y estud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rcicio que 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d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qué se apo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rt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e queda a m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filtro, en tu mesa · Memoria: las capas y el filtr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1-oa01"/>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filtro, en tu mesa · Tarjetas de repaso antes de la lección do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firma la ley de atracción, en tres pas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filtro, en tu mesa · Tarjetas de repaso antes de la lección d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semejante atrae lo semejante; el estado interno se describe como una señal; cambiar la señal cambia lo que lleg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filtro, en tu mesa · Tarjetas de repaso antes de la lección do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palabra «ley» impor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filtro, en tu mesa · Tarjetas de repaso antes de la lección d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ley científica se mide y falla cuando no se cumple; esta se confirma con testimonios y explica los fracasos culpando al que no creyó.]]></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filtro, en tu mesa · Tarjetas de repaso antes de la lección do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cap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filtro, en tu mesa · Tarjetas de repaso antes de la lección d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dición, psicología y práctica: procedencia, mecanismo y ejercicio registrab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filtro, en tu mesa · Tarjetas de repaso antes de la lección do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orden del filt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filtro, en tu mesa · Tarjetas de repaso antes de la lección d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lo dijo, en qué se apoya, qué se practica y qué me que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filtro, en tu mesa · Tarjetas de repaso antes de la lección do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de la práctica tiene respaldo psicológic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filtro, en tu mesa · Tarjetas de repaso antes de la lección d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cambia la atención, la preparación y la conducta; no la que promete que el universo respond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un resultado ni una cifra: describe qué dice una tradición y qué mecanismos psicológicos se le parecen. Los textos fundacionales del género son de dominio público y se consultan en los archivos que están abajo; los estudios sobre atención selectiva y sesgo de confirmación se buscan en las bases de la psicología académica. Lo que no está documentado se dice en la lección, y lo que pertenece a la tradición se presenta como tradición.]]></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New+Thought"/>
              </a:rPr>
              <a:t><![CDATA[Project Gutenberg: textos del Nuevo Pensamien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libros anteriores a 1930 son de dominio público: ahí se leen las fuentes originales, no los resúmene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New+Thought+periodicals"/>
              </a:rPr>
              <a:t><![CDATA[Internet Archive: revistas del movimiento]]></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revistas de 1890 a 1920 muestran cómo circulaban estas ideas y con qué lenguaj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 definición completa, las tres capas y el filtro de cuatro preguntas. Sabes que la ley se enuncia como principio y se confirma con testimonios, que parte de lo que la gente atribuye a la atracción tiene explicación psicológica y que la práctica se juzga con un registro. Lo siguiente es la historia: de dónde salió esta idea, quién la puso en circulación y por qué su vocabulario sigue en los libros de ho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5-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6-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7-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8-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1"/>
              </a:rPr>
              <a:t><![CDATA[Qué se llama ley de atracción: definición y mapa del progra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ecir qué afirma la ley sin repetir un eslogan y aplicar el filtro. Siguiente lección: el nacimiento del Nuevo Pensamient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capas y separa en voz alta una frase de autoayuda en tradición, psicología y práctica. Casi siempre el fallo está en mezclar la afirmación metafísica con el mecanismo psicológic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2026-11-01T05:50:23Z</dcterms:created>
  <dcterms:modified xsi:type="dcterms:W3CDTF">2026-11-01T05:50:23Z</dcterms:modified>
  <dc:title>Qué se llama ley de atracción: definición y mapa del programa</dc:title>
  <dc:description>Presentación editable del OA «Qué se llama ley de atracción: definición y mapa del programa». Enlace: https://atraccion.lumbre.lat/object/atr-ley-r01-oa01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