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sanador de Maine y la fuerza del pensamient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sanador de Maine y la fuerza del pensamiento»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raíces del movimient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nombre, las revistas y el corre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lleto que promet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dice la p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folleto de 1902 anuncia: «La enfermedad es una idea y la idea se corrige». La frase tiene la estructura típica del género: un diagnóstico universal y una solución ú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lleto que promet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De dónde viene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iene del mentalismo cristiano y de la lectura popular de Quimby. En su origen era una intuición sobre la influencia de la mente en el cuerpo, no una promesa de c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lleto que promet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añadió 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virtió una intuición en una ley universal y eliminó la medicina del cuadro. Ese paso no está en Quimby y no está sostenido por ningún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lleto que promet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e puede r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arte prudente: el estado emocional influye en cómo se vive una enfermedad y en si se busca ayuda. La parte peligrosa: creer que buscar tratamiento es falta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vista y el curso por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revista de 1910 ofrece un curso de doce lecciones por correo: cada semana una idea y un ejercicio de 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vista y el curso por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ce lecciones es un formato que hoy llamaríamos programa. La estructura semanal produce la sensación de progreso aunque no haya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vista y el curso por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registro de resultados ni comparación con un grupo que no hiciera el curso. Sin eso, cualquier mejora se atribuye a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vista y el curso por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Cómo lo mejora este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ñadiendo exactamente lo que faltaba: una práctica concreta, un registro propio de siete días y una revisión honesta de lo que cambió y l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imby sostuvo que la creencia del paciente participa en su malestar; después sus seguidores añadieron que el pensamiento correcto basta para sanar si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imby nunca publicó un sistema completo y su intuición era clínica: la creencia participa en el malestar y en el alivio. El salto a «el pensamiento correcto basta» es de sus seguidores y no está sostenido por estudios. Las otras opciones le atribuyen descubrimientos o instituciones que no le correspon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lista de lo que propuso frente a lo que se le aña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ovimiento se formó en el siglo XIX, con raíces en el magnetismo animal, el trascendentalismo, el espiritualismo y el mentalismo cristiano. El Secreto, de 2006, es la ola moderna que popularizó el vocabulario, no su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ínea de tiempo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gnetismo animal → La idea de una fuerza mental cu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scendentalismo → La confianza en la intui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piritualismo → La comunicación con lo in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ntalismo cristiano → La oración como cambio de pens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orrientes tiene las cuatro parejas en su segunda columna. Si confundes el espiritualismo con el mentalismo cristiano, vas a atribuir a las señales lo que en realidad viene de la oración reinterpre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sanador que atiende cara a cara en Maine → Origen en consul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folleto de cuatro páginas vendido por correo → Difusión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documental con entrevistas y música → Ola mod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creencia del paciente en su propio alivio → Origen en consul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a revista con un curso de doce lecciones → Difusión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 libro de bolsillo en la mesa de aeropuerto → Ola mod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ínea de tiempo y la cascada de los me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consulta cara a cara con el sanador → El folleto barato vendido por correo → El curso por correspondencia con lecciones semanales → El libro de bolsillo en la libr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a consulta al libro: cada paso amplía el alcance y reduce el contacto personal. Es el mismo trayecto que hoy va del taller presencial al video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Cómo viajaba una idea en 19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imby publicó un sistema completo y demostrado sobre la curación 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imby no publicó un sistema completo ni demostró nada: su influencia llegó por pacientes y cuadernos. Y El Secreto es la ola moderna de 2006, no el origen. Las otras tres fras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ascendentalismo · espiritual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ascendentalismo y espiritualismo completan las cuatro raíces. La tabla de la lección muestra qué aporta cada una y qué queda hoy de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or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una página sobre una idea del género que te interese. Escribe de qué corriente viene, en qué medio circuló y qué parte del mensaje cambió el medio. Termina con una línea: qué parte de esa idea puedes usar sin comprar su histori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ficha de origen · Memoria: corrientes y h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ficha de origen · Memoria: corrientes y h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Quimby y qué sostu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relojero y sanador de Maine que sostuvo que la creencia del paciente participa en su malestar y en su aliv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ñadieron sus segui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pensamiento correcto basta para sanar sin tratamiento; eso no está en Quimby ni en ningún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raí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agnetismo animal, trascendentalismo, espiritualismo y mentalismo cristi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n los medios de dif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folleto no admite matices y el formato moldea el mensaje hasta convertirlo en consig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viene «si no funcionó es que no creí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la necesidad de responder a los suscriptores, no de una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65" r:id="rId1"/>
    <p:sldLayoutId id="2482528466" r:id="rId2"/>
    <p:sldLayoutId id="2482528467" r:id="rId3"/>
    <p:sldLayoutId id="248252846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a4b40f049e83f874632b31c14bbda58b22ead0df3fa3b591.jpg"/>
  <Relationship Id="rId3" Type="http://schemas.openxmlformats.org/officeDocument/2006/relationships/hyperlink" Target="https://atraccion.lumbre.lat/object/atr-ley-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hyperlink" Target="https://atraccion.lumbre.lat/object/atr-ley-r01-oa02" TargetMode="External"/>
  <Relationship Id="rId4" Type="http://schemas.openxmlformats.org/officeDocument/2006/relationships/hyperlink" Target="https://atraccion.lumbre.lat/object/atr-ley-r01-oa02"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hyperlink" Target="https://atraccion.lumbre.lat/object/atr-ley-r01-oa02" TargetMode="External"/>
  <Relationship Id="rId4" Type="http://schemas.openxmlformats.org/officeDocument/2006/relationships/hyperlink" Target="https://atraccion.lumbre.lat/object/atr-ley-r01-oa02"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hyperlink" Target="https://atraccion.lumbre.lat/object/atr-ley-r01-oa02" TargetMode="External"/>
  <Relationship Id="rId4" Type="http://schemas.openxmlformats.org/officeDocument/2006/relationships/hyperlink" Target="https://atraccion.lumbre.lat/object/atr-ley-r01-oa02"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hyperlink" Target="https://atraccion.lumbre.lat/object/atr-ley-r01-oa02"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hyperlink" Target="https://www.gutenberg.org/ebooks/search/?query=New+Thought+history"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hyperlink" Target="https://archive.org/search?query=New+Thought+magazine"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2"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ac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uev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nsa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1-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r el movimiento del Nuevo Pensamiento en el siglo XIX, reconocer sus raíces y explicar por qué su lenguaje sigue presente en los libros de autoayuda de hoy.]]></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El Nuevo Pensamiento no nació en un libro de aeropuerto: nació en consultorios, revistas y cursos por correspondencia del siglo XIX. Recorre sus cuatro raíces, sus nombres y sus medios de difusión, y entiende por qué el vocabulario de 1890 sigue sonando en la autoayuda de ho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uevo pensamiento · historia · quimby · mentalismo · autoayuda · siglo xix · revistas · espiritual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uevo Pensamiento es el nombre que recibió, hacia el final del siglo XIX, un conjunto de ideas que hoy reconocemos en cualquier libro de autoayuda: el pensamiento cambia la realidad, la enfermedad es un error de la mente, la palabra repetida tiene poder. No lo inventó una persona ni una sola escuela. Se formó por el cruce de varias corrientes y se difundió con medios muy concretos: consultorios, folletos, revistas y cursos por correspondencia. Al terminar vas a poder situar el movimiento en su siglo, nombrar sus raíces y explicar por qué su vocabulario sigue apareciendo en los libros de ho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qué seguimos usando las mismas palabras? Porque las ideas viajaron por medios que premiaban la frase corta y la promesa grande, y ese formato sobrevivió a los autores que las formula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sanador de Maine y la fuerza del pensamie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de partida habitual es Phineas Parkhurst Quimby, un relojero de Maine que en la década de 1850 se dedicó a sanar. Quimby había aprendido magnetismo animal, una práctica que atribuía efectos curativos a una fuerza que se transmitía del sanador al paciente, y con el tiempo llegó a una conclusión distinta: lo que curaba no era la fuerza sino la creencia del paciente, y la enfermedad tenía una parte de idea. Nunca publicó un sistema completo; su influencia llegó por sus pacientes y sus cuadern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sanador de Maine y la fuerza del pensamie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idea, que hoy suena a psicología elemental, era radical en su época: si la enfermedad es en parte una idea, entonces cambiar la idea puede cambiar el cuerpo. El problema es el salto que se dio después. De «la mente influye en el cuerpo» a «la mente lo puede todo» hay una distancia enorme, y esa distancia no se recorrió con estudios sino con entusiasmo. La historia del movimiento es, en buena medida, la historia de ese salto.]]></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imby propuso: la creencia del paciente participa en su malestar y en su alivio. Es una intuición clínica, no un experimento control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sanador de Maine y la fuerza del pensamie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us seguidores añadieron: que el pensamiento correcto basta para sanar, sin medicina ni tratamiento. Eso ya no es lo que Quimby escribió.]]></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hoy se sabe: la mente influye en el cuerpo y la conducta influye en la salud, pero ninguna práctica de pensamiento sustituye un tratamiento. Por eso esta escuela remite a un profesional cuando el tema es sal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raíces del mov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uevo Pensamiento no salió de la nada: se formó con el magnetismo animal de Quimby, el trascendentalismo de Emerson y sus contemporáneos, el espiritualismo que se expandió después de 1848 y el mentalismo cristiano que reinterpretaba la oración como un cambio de pensamiento. Cada corriente aportó una pieza y cada pieza trajo su propio lenguaje, que es la razón de que el movimiento tenga tantos nombres para lo mismo: fuerza, espíritu, vibración, ley, energí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raíces del mov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y la tercera columna son la misma herencia vista desde dos siglos: lo que en 1850 era una práctica religiosa hoy aparece como una técnica de bienest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corrient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raíces del mov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ver las cuatro juntas porque explican una confusión frecuente. Cuando un libro dice «energía», no está hablando de una magnitud física: está usando la palabra que dejó el magnetismo animal. Cuando dice «vibración», usa la que dejó el espiritualismo. Cuando dice «palabra creadora», usa la que dejó el mentalismo cristiano. Ninguna de esas palabras es un dato: son herencias. Saberlo evita discutir con un folleto como si fuera un artículo científic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raíces del mov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La historia explica de dónde vienen las palabras; no convierte en tratamiento lo que fue una creenc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ombre, las revistas y el corre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ia 1890 el nombre «Nuevo Pensamiento» ya circulaba en revistas y círculos de estudio. El movimiento tuvo maestras y maestros que formaban a otros, como Emma Curtis Hopkins, y una infraestructura modesta pero eficaz: publicaciones periódicas, cursos por correspondencia y libros baratos. Ese conjunto es lo que convirtió una intuición local en un fenómeno de masas antes de que existiera la industria del libro de autoayu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ombre, las revistas y el corre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ormato cambia lo que se puede decir: en la consulta cabe la duda, en el folleto no. Esa diferencia explica el tono de la autoayuda modern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pulpito-folle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ombre, las revistas y el corre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edios importan porque moldean el mensaje. En una consulta cara a cara el sanador puede matizar, dudar y ver qué pasa con el paciente. En un folleto de cuatro páginas no hay espacio para el matiz: hay una promesa, un método y un testimonio. Cuando el formato se volvió folleto, la idea se volvió consigna. Y cuando el formato se volvió libro de bolsillo, la consigna se volvió títul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ombre, las revistas y el corre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trayecto también explica la relación del movimiento con la crítica. Un consultorio no necesita defenderse de los escépticos; una revista que vive de suscriptores sí, y por eso el género desarrolló una respuesta estándar para el fracaso: si no funcionó, es que no creíste. Esa respuesta es la que hoy encontramos en los foros y en los talleres, y viene de ahí, no de un estud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eer una portada de 190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ejercicios de lectura, no documentos reales transcritos. Sirven para ver cómo se aplica la historia a un texto cualquie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a portada de 1900 · Ejemplo resuelto 1: el folleto que promete salud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dice la porta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olleto de 1902 anuncia: «La enfermedad es una idea y la idea se corrige». La frase tiene la estructura típica del género: un diagnóstico universal y una solución únic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a portada de 1900 · Ejemplo resuelto 1: el folleto que promete salud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De dónde viene l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ene del mentalismo cristiano y de la lectura popular de Quimby. En su origen era una intuición sobre la influencia de la mente en el cuerpo, no una promesa de cur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a portada de 1900 · Ejemplo resuelto 1: el folleto que promete salud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añadió el folle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rtió una intuición en una ley universal y eliminó la medicina del cuadro. Ese paso no está en Quimby y no está sostenido por ningún estud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a portada de 1900 · Ejemplo resuelto 1: el folleto que promete salud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e puede retene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prudente: el estado emocional influye en cómo se vive una enfermedad y en si se busca ayuda. La parte peligrosa: creer que buscar tratamiento es falta de 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a portada de 1900 · Ejemplo resuelto 2: la revista y el curso por corre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anunci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vista de 1910 ofrece un curso de doce lecciones por correo: cada semana una idea y un ejercicio de escritu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a portada de 1900 · Ejemplo resuelto 2: la revista y el curso por corre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forma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e lecciones es un formato que hoy llamaríamos programa. La estructura semanal produce la sensación de progreso aunque no haya evalu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a portada de 1900 · Ejemplo resuelto 2: la revista y el curso por corre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fal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registro de resultados ni comparación con un grupo que no hiciera el curso. Sin eso, cualquier mejora se atribuye al cur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a portada de 1900 · Ejemplo resuelto 2: la revista y el curso por corre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Cómo lo mejora este progra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iendo exactamente lo que faltaba: una práctica concreta, un registro propio de siete días y una revisión honesta de lo que cambió y lo que n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ori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de una página sobre una idea del género que te interese: de qué corriente viene, en qué medio circuló y qué parte del mensaje cambió el medio. No se trata de desmontar la idea, se trata de saber de dónde salió. Una idea con historia se puede discutir; una idea sin historia se rep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ori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hay que mirar es el salto entre la tercera caja y la cuarta: el vocabulario viajó cien años casi intacto, pero el medio de difusión cambió por comple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linea-tiemp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orig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fue el aporte central de Phineas Quimby y qué se le añadió despué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mby demostró que el pensamiento cura cualquier enfermedad; después se añadió la idea de que también atrae dinero.]]></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mby sostuvo que la creencia del paciente participa en su malestar; después sus seguidores añadieron que el pensamiento correcto basta para sanar sin tratamien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mby inventó la física cuántica aplicada a la salud; después se añadió la ley de atracció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imby fundó el Nuevo Pensamiento como organización; después se añadieron las revist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orig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Nuevo Pensamiento nació en 2006 con la publicación de El Secre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orige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rriente con lo que aportó al movimien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gnetismo anim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ascendentalism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piritualism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ntalismo cristian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nfianza en la intuición propi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omunicación con lo invisi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oración como cambio de pensamien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idea de una fuerza mental curativ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orige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a etapa del recorrido históric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igen en consultor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ifusión por escri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la modern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sanador que atiende cara a cara en Main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folleto de cuatro páginas vendido por corre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documental con entrevistas y músic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reencia del paciente en su propio aliv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a revista con un curso de doce leccion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libro de bolsillo en la mesa de aeropuert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orig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medios por los que viajó la idea, del más personal al más masiv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nsulta cara a cara con el sanado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libro de bolsillo en la librerí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folleto barato vendido por corre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urso por correspondencia con lecciones semana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orig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escribió estas cinco frases sobre el movimient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uevo Pensamiento se formó por el cruce de varias corrientes del siglo XIX.]]></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mby publicó un sistema completo y demostrado sobre la curación ment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revistas y los cursos por correspondencia ampliaron el alcance del movimien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spuesta «si no funcionó es que no creíste» viene del formato de difusión, no de un estudi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Secreto fue el origen del Nuevo Pensamien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orige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cuatro raíces son el magnetismo animal, el ___, el ___ y el mentalismo cristian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orige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una página sobre una idea del género que te interese. Escribe de qué corriente viene, en qué medio circuló y qué parte del mensaje cambió el medio. Termina con una línea: qué parte de esa idea puedes usar sin comprar su historia complet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encuentras la corriente, busca la palabra: energía viene del magnetismo, vibración del espiritualismo, palabra creadora del mentalismo cristiano. La palabra suele delatar el orig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origen · Memoria: corrientes y herenc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gnetismo ani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iritual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es y mensaj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talismo cristi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ción rep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cendental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z i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pres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te mat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l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ierte la idea en consig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origen · Memoria: corrientes y herenci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1-oa02"/>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origen · Tarjetas de repaso antes de la lección tre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Quimby y qué sostuv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origen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elojero y sanador de Maine que sostuvo que la creencia del paciente participa en su malestar y en su alivi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origen · Tarjetas de repaso antes de la lección tre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ñadieron sus seguidor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origen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pensamiento correcto basta para sanar sin tratamiento; eso no está en Quimby ni en ningún estudi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origen · Tarjetas de repaso antes de la lección tre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raíc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origen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gnetismo animal, trascendentalismo, espiritualismo y mentalismo cristian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origen · Tarjetas de repaso antes de la lección tre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n los medios de difus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origen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folleto no admite matices y el formato moldea el mensaje hasta convertirlo en consig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origen · Tarjetas de repaso antes de la lección tre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viene «si no funcionó es que no creís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origen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la necesidad de responder a los suscriptores, no de una investig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echas y los nombres de esta lección son históricos y se pueden consultar en las fuentes originales, que son de dominio público. Lo que la lección afirma sobre Quimby se limita a lo que sus cuadernos y sus biógrafos documentan; lo que se le atribuye después se presenta como añadido de sus seguidores. No hay en esta lección ninguna afirmación de eficacia terapéutica ni ninguna cifra de resultados.]]></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New+Thought+history"/>
              </a:rPr>
              <a:t><![CDATA[Project Gutenberg: textos y folletos del movimiento]]></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originales permiten ver qué decía cada autor antes de que los resúmenes lo convertieran en consig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New+Thought+magazine"/>
              </a:rPr>
              <a:t><![CDATA[Internet Archive: revistas del Nuevo Pensamiento]]></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revistas muestran el formato que moldeó el mensaje: lecciones semanales, testimonios y promesas brev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de dónde viene el vocabulario: cuatro corrientes del siglo XIX, un sanador de Maine, una maestra que formó a otros y un sistema de revistas y cursos por correo. También sabes por qué el formato moldeó el mensaje y por qué la respuesta al fracaso se volvió parte de la doctrina. Lo siguiente es el primer autor que usó la imagen de la semilla: Prentice Mulford, en 188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5-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6-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7-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8-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9-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2"/>
              </a:rPr>
              <a:t><![CDATA[El nacimiento del Nuevo Pens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0-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el origen del movimiento y rastrear de dónde viene cada palabra. Siguiente lección: Prentice Mulford y la fuerza del pensamient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corrientes y a la línea de tiempo. Casi siempre el fallo está en atribuir a un solo autor lo que fue un cruce de corrientes, o en confundir la ola moderna con el orige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2026-11-01T05:49:52Z</dcterms:created>
  <dcterms:modified xsi:type="dcterms:W3CDTF">2026-11-01T05:49:52Z</dcterms:modified>
  <dc:title>El nacimiento del Nuevo Pensamiento</dc:title>
  <dc:description>Presentación editable del OA «El nacimiento del Nuevo Pensamiento». Enlace: https://atraccion.lumbre.lat/object/atr-ley-r01-oa02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