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ra Mulford y qué escribió»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ra Mulford y qué escribió»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rase que se le atribuye y que no escribió»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rase que se le atribuye y que no escribió»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illa del «no soy bueno par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e dice cada vez que tiene que presentar algo: «no soy bueno para hablar en público». La frase se repite desde hace años y se siente como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illa del «no soy bueno par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vez que la repite, le dedica atención y evita las situaciones donde tendría que hablar. Ese es el riego: la atención y la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illa del «no soy bueno par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ucta que produce es no presentar, no practicar y no pedir retroalimentación. La planta es la falta de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illa del «no soy bueno par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secha y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secha es la confirmación aparente: «no se me da». La prueba de siete días: preparar una intervención breve, decirla en voz alta y anotar qué pasó. Si la conducta cambia, la semilla se está regand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no s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arma un tablero de visión con imágenes de lo que quiere y lo cuelga en la pared. No lo vuelve a mirar en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no s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tradición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tablero está enviando la señal todos los días aunque no lo mi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no s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metáfora de la semilla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una semilla sin riego no germina: si no hay atención ni acción, el tablero es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no s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ertir el tablero en un disparador: mirarlo una vez por semana y escribir una acción concreta con fecha. Así el riego existe y la cosecha se pued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metáfora describe un proceso que pasa por la conducta; la promesa afirma un salto directo del pensamiento al objeto, sin acción de por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táfora de la semilla incluye el riego y el tiempo: un pensamiento repetido se convierte en hábito y el hábito en conducta. La promesa elimina ese paso y afirma que el pensamiento produce el objeto directamente. Esa eliminación es el salto que la lección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 que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ducta se puede registrar: si un pensamiento repetido cambia lo que haces, el efecto es observable. El salto de la mente al objeto no tiene registro posible y se queda en el terreno de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semilla → Un pensamient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riego → La atención que le das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lanta → La conducta que produce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secha → Lo que ocurre y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semilla tiene los cuatro pasos en orden. La cosecha es el único paso que se puede comprobar sin creer nada: por eso la prueba de siete días se fija e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hábito mental se convierte en hábito de conducta →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pensamiento crea objetos sin pasar por la acción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evitación reduce las opciones que intentas →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universo germina lo que imaginas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una acción con fecha cambia lo que haces →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señal del miedo atrae el mal de forma literal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 que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la frase con autor y fecha → Traducir la frase a una sola acción concreta → Anotar cada día qué hiciste y qué ocurrió → Comparar y decidir si sirve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ita, después la acción, después el registro y al final la lectura. Sin el tercer paso, la opinión sustituye al dato: es el error más común de quien practica sin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prueba de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ulford demostró con experimentos que el pensamiento crea obj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lford no demostró nada con experimentos y la frase del miedo literal no está en su libro: es un eco del género. Las otras tres describen lo que la lección sostiene, incluida la fecha de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illa · r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milla y riego: la imagen incluye el cuidado y el tiempo, no sólo el deseo. Ese detalle es el que permite traducirla a una práctic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semilla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prueba de siete días. Copia una frase de Mulford o del género con autor y fecha, tradúcela a una sola acción concreta y llévala durante siete días anotando qué hiciste y qué ocurrió. Al final escribe tres líneas: qué cambió, qué no cambió y qué decides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prueba de siete días · Memoria: la semilla y su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prueba de siete días · Memoria: la semilla y su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Prentice Mulfor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eriodista y escritor estadounidense que publicó Pensamientos son cosas en 18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ensamiento se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 imagen para un pensamiento que se repite y germina en conducta si recibe atención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comprobar de su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arte que pasa por la conducta: lo que haces distinto y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pensamiento cree objetos sin pasar por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miedo, según la lectura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e lo que intentas: dejas de llamar, de preguntar y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894" r:id="rId1"/>
    <p:sldLayoutId id="2482531895" r:id="rId2"/>
    <p:sldLayoutId id="2482531896" r:id="rId3"/>
    <p:sldLayoutId id="24825318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5febbc4fcece5590488ff1b924057978ccdbdd1ad360e1f1.jpg"/>
  <Relationship Id="rId3" Type="http://schemas.openxmlformats.org/officeDocument/2006/relationships/hyperlink" Target="https://atraccion.lumbre.lat/object/atr-ley-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atraccion.lumbre.lat/object/atr-ley-r01-oa03" TargetMode="External"/>
  <Relationship Id="rId4" Type="http://schemas.openxmlformats.org/officeDocument/2006/relationships/hyperlink" Target="https://atraccion.lumbre.lat/object/atr-ley-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atraccion.lumbre.lat/object/atr-ley-r01-oa03" TargetMode="External"/>
  <Relationship Id="rId4" Type="http://schemas.openxmlformats.org/officeDocument/2006/relationships/hyperlink" Target="https://atraccion.lumbre.lat/object/atr-ley-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atraccion.lumbre.lat/object/atr-ley-r01-oa03" TargetMode="External"/>
  <Relationship Id="rId4" Type="http://schemas.openxmlformats.org/officeDocument/2006/relationships/hyperlink" Target="https://atraccion.lumbre.lat/object/atr-ley-r01-oa03"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atraccion.lumbre.lat/object/atr-ley-r01-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www.gutenberg.org/ebooks/search/?query=Prentice+Mulford"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hyperlink" Target="https://archive.org/search?query=Prentice+Mulford"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nt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lfor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er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s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o que Mulford propuso en 1889, explicar qué son sus «pensamientos semilla» y distinguir esa idea de una afirmación que se pueda comprob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Prentice Mulford escribió en 1889 que los pensamientos son cosas y que se comportan como semillas. La imagen es potente y sigue viva; el problema es el salto que se hace de la metáfora a la promesa. Aquí se lee la idea, se traduce a conducta y se somete a una prueba de siete dí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ntice mulford · pensamientos semilla · nuevo pensamiento · metáfora · hábito · prueba · registro · lectura cr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ntice Mulford fue un periodista y escritor estadounidense que publicó en 1889 un libro de ensayos titulado Pensamientos son cosas. En ellos sostiene que el pensamiento no es un vapor que se disipa sino algo que tiene consecuencias, y usa la imagen de la semilla: un pensamiento repetido germina en la conducta y la conducta cambia lo que ocurre alrededor. Es una metáfora potente, y como toda metáfora tiene un punto en el que deja de ser útil. Al terminar vas a poder resumir lo que Mulford propuso, distinguir la metáfora de la promesa y someter una de sus ideas a una prueba de siete días con tu propio regis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 «los pensamientos son cosas» se puede probar? La parte que pasa por la conducta, sí. La parte que salta de la mente a los objetos, no. Y esa diferencia es la que separa una práctica de una supersti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ra Mulford y qué escribió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ford nació en 1834 y murió en 1891. Fue periodista, humorista y buscador de oro en California antes de dedicarse a escribir sobre el pensamiento. Sus ensayos se reunieron en varios volúmenes, entre ellos la serie La fuerza que hay en ti y el libro Pensamientos son cosas, de 1889. No era un científico ni pretendía serlo: escribía para lectores comunes, con un tono directo y una confianza enorme en que la mente podía cambiar la vida de un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ra Mulford y qué escribió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idea central se puede resumir así: el pensamiento es una fuerza que trabaja mientras no la ves, y su producto se nota en la salud, el ánimo y las circunstancias. De ahí la imagen de la semilla. La semilla no produce la planta por magia instantánea: necesita tierra, agua y tiempo. Mulford usaba esa imagen para decir que un pensamiento repetido acaba dando fruto, y el fruto que él describía era, sobre todo, un cambio de carácter y de conduct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lford escribió: los pensamientos tienen consecuencias y se comportan como semillas que crecen con la repeti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ra Mulford y qué escribió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metáfora permite: entender que un hábito mental se convierte en hábito de conducta y que la conducta cambia lo que ocurr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metáfora no permite: concluir que el pensamiento crea objetos sin pasar por la acción. Ese salto lo dio el género después, no el tex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ensamientos semill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traduce la metáfora a cuatro pasos. La semilla es un pensamiento que se repite. El riego es la atención que le das cada día. La planta es la conducta que ese hábito produce. La cosecha es lo que ocurre y se puede registrar. Los tres primeros pasos son psicología elemental: lo que repites en tu cabeza se convierte en lo que haces, y lo que haces produce resultados. El cuarto paso es el único que se puede comprobar sin creer 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ensamientos semill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 la cadena se corta ahí, no hay cosecha. La metáfora sirve para explicar el hábito, no para prometer que el pensamiento cree materi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mil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ensamientos semill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está la utilidad de la metáfora y también su trampa. Si alguien te dice que sembró un pensamiento y no pasó nada, la metáfora permite dos lecturas: que la semilla era mala o que no la regaste lo suficiente. La primera te culpa, la segunda te da una tarea. Casi siempre la segunda es más útil, y es la única que se puede probar: si riegas durante siete días y no cambia ninguna conducta, la semilla no está haciendo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ensamientos semill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es tu terreno de trabajo: todo lo que está ahí se puede probar esta semana. La de la derecha se puede leer como poesía, pero no como instruc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mulford-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ensamientos semill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metáfora sobre semillas no es un tratamiento ni un plan de nego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ase que se le atribuye y que no escribió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ulford se le atribuyen frases que no aparecen en sus libros, entre ellas promesas de que el pensamiento atrae objetos, personas o dinero con solo desearlo. La atribución es cómoda porque su nombre suena antiguo y serio, pero no es fiel. Lo que él escribió es más modesto y más interesante: la mente trabaja, el hábito se forma y la conducta cambia. El resto lo puso el merc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ase que se le atribuye y que no escribió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sta lección insiste en la columna de en medio de la tabla: para cada frase, qué se puede comprobar. Si la respuesta es «nada», la frase no es una instrucción, es una creencia. Se puede leer como poesía, se puede disfrutar, pero no se puede usar como método. Y si la respuesta es «influye en la conducta», entonces tienes una práctica y una prueba posi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ase que se le atribuye y que no escribió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de la propia obra: Mulford insistía en que el miedo y la preocupación ocupan el lugar de lo que quieres hacer. Traducido a conducta, eso significa que la evitación reduce tus opciones: dejas de llamar, dejas de preguntar, dejas de intentar. La parte comprobable no es que el miedo atraiga el mal, sino que el miedo reduce lo que intentas, y con menos intentos hay menos resulta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semilla en la vid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semilla del «no soy bueno para hablar»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que se repi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dice cada vez que tiene que presentar algo: «no soy bueno para hablar en público». La frase se repite desde hace años y se siente como un he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semilla del «no soy bueno para hablar»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ie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ez que la repite, le dedica atención y evita las situaciones donde tendría que hablar. Ese es el riego: la atención y la evi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semilla del «no soy bueno para hablar»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lant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ucta que produce es no presentar, no practicar y no pedir retroalimentación. La planta es la falta de experien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1: la semilla del «no soy bueno para hablar»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secha y la prueb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secha es la confirmación aparente: «no se me da». La prueba de siete días: preparar una intervención breve, decirla en voz alta y anotar qué pasó. Si la conducta cambia, la semilla se está regando disti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blero que no se mi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arma un tablero de visión con imágenes de lo que quiere y lo cuelga en la pared. No lo vuelve a mirar en tres me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blero que no se mi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tradición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tablero está enviando la señal todos los días aunque no lo mi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blero que no se mi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metáfora de la semilla permi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a semilla sin riego no germina: si no hay atención ni acción, el tablero es decor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semilla en la vida diaria · Ejemplo resuelto 2: el tablero que no se mi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tablero en un disparador: mirarlo una vez por semana y escribir una acción concreta con fecha. Así el riego existe y la cosecha se puede me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rueba de siete días. Elige una frase de Mulford o del género que te interese, cópiala con autor y fecha, tradúcela a una sola acción concreta y llévala durante siete días. Cada día anota qué hiciste y qué ocurrió. Al final compara: ¿cambió alguna conducta?, ¿cambió algo alrededor?, ¿qué parte de la frase se confirmó y qué parte 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es la columna vertebral del programa. Cada práctica que aprendas termina aquí: una frase, una acción, un registro y una dec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prueba-siete-di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es lo que distingue este programa de un folleto. No se trata de creer más ni de creer menos: se trata de hacer una cosa durante siete días y mirar el resultado sin maquillarlo. Si la práctica sirve, tienes una razón propia para conservarla. Si no sirve, tienes una razón propia para cambiarla, y eso también es un result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central entre la metáfora de la semilla y la promesa de que el pensamiento crea objeto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diferencia: son la misma afirmación dicha con otras palabras.]]></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etáfora describe un proceso que pasa por la conducta; la promesa afirma un salto directo del pensamiento al objeto, sin acción de por medio.]]></a:t>
            </a:r>
          </a:p>
        </p:txBody>
      </p:sp>
      <p:sp>
        <p:nvSpPr>
          <p:cNvPr id="11" name=""/>
          <p:cNvSpPr txBox="1"/>
          <p:nvPr/>
        </p:nvSpPr>
        <p:spPr>
          <a:xfrm>
            <a:off x="666750" y="4019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etáfora es científica y la promesa es religio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etáfora habla de plantas y la promesa habla de dinero, así que no se pueden compar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la parte de «los pensamientos son cosas» que se puede comprobar es la que pasa por la condu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de la metáfora con l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sem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rie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lan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sech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tención que le das cada dí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ducta que produce el hábi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ocurre y se puede registr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ensamiento que se rep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lección permite sosten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comprob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creenc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hábito mental se convierte en hábito de conduct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ensamiento crea objetos sin pasar por la acción]]></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evitación reduce las opciones que inten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universo germina lo que imagi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una acción con fecha cambia lo que hac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señal del miedo atrae el mal de forma litera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ueba de siete días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la frase con autor y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y decidir si sirve o n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ducir la frase a una sola acción concre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cada día qué hiciste y qué ocurri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Mulford.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lford publicó Pensamientos son cosas en 1889.]]></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ulford demostró con experimentos que el pensamiento crea objet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magen de la semilla incluye riego y tiempo, no sólo el dese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ase «el miedo atrae el mal de forma literal» es una cita exacta de su lib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arte comprobable de su idea pasa por la conduc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táfora de Mulford dice que el pensamiento es una ___ que necesita ___ y tiempo para dar fru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siete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prueba de siete días. Copia una frase de Mulford o del género con autor y fecha, tradúcela a una sola acción concreta y llévala durante siete días anotando qué hiciste y qué ocurrió. Al final escribe tres líneas: qué cambió, qué no cambió y qué decides conserva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que eliges no cabe en una línea, no es una acción: es un deseo. Y si a los siete días no cambió ninguna conducta, la práctica no está haciendo nada, aunque se sienta bi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siete días · Memoria: la semilla y sus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samiento rep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tice Mulfor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8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Memoria: la semilla y sus pas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Prentice Mulf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riodista y escritor estadounidense que publicó Pensamientos son cosas en 188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ensamiento semil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 imagen para un pensamiento que se repite y germina en conducta si recibe atención y tiemp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comprobar de su ide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rte que pasa por la conducta: lo que haces distinto y lo que ocur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comprob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pensamiento cree objetos sin pasar por la a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miedo, según la lectura comproba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siete días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e lo que intentas: dejas de llamar, de preguntar y de prob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de esta lección es la obra de Mulford, publicada entre 1886 y 1892, que es de dominio público. Se cita la fecha de 1889 para el libro Pensamientos son cosas y se distingue lo que aparece en sus ensayos de lo que el género le atribuye después. La lección no afirma eficacia terapéutica ni resultados económicos: afirma que la parte conductual de la idea se puede probar con un registro propi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rentice+Mulford"/>
              </a:rPr>
              <a:t><![CDATA[Project Gutenberg: obra de Prentice Mulford]]></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nsayos originales permiten separar la cita de la atribución que circula sin fuen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Prentice+Mulford"/>
              </a:rPr>
              <a:t><![CDATA[Internet Archive: ediciones antigua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de 1889 a 1900 muestran el texto tal como se publicó, antes de los resúmen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Mulford en su sitio: un escritor de 1889 que propuso que los pensamientos son cosas y que se comportan como semillas, con riego y tiempo incluidos. Sabes separar la metáfora de la promesa, traducir la cita a una acción y someterla a una prueba de siete días. Lo siguiente es el autor que convirtió esa idea en un modelo de vibración: William Walker Atkinson, en 190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3"/>
              </a:rPr>
              <a:t><![CDATA[Prentice Mulford y la fuerza del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a Mulford sin repetirle el eco, y tienes una prueba de siete días para saber si una idea sirve. Siguiente lección: Atkinson y la vibración del pensamient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semilla y a la tabla de lo que se puede comprobar. Casi siempre el fallo está en saltarse el riego: creer que el pensamiento produce el resultado sin pasar por la conduc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2026-11-01T06:47:01Z</dcterms:created>
  <dcterms:modified xsi:type="dcterms:W3CDTF">2026-11-01T06:47:01Z</dcterms:modified>
  <dc:title>Prentice Mulford y la fuerza del pensamiento</dc:title>
  <dc:description>Presentación editable del OA «Prentice Mulford y la fuerza del pensamiento». Enlace: https://atraccion.lumbre.lat/object/atr-ley-r01-oa03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