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Atkinson y qué publicó en 1906»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Atkinson y qué publicó en 1906»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odelo de vibración, en sus propios término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préstamo: qué tomó de la física de su époc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préstamo: qué tomó de la física de su époc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Qué se sostiene y qué no»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Qué se sostiene y qué no»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taller alguien repite una consigna: sube tu vibración y llegará lo que deseas. La frase mezcla una instrucción, una metáfora y una promesa en la mism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alabra pres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bración viene de la física de ondas. En la frase no se dice qué vibra, con qué instrumento se mide ni qué unidad tiene. Sin eso, la palabra no es un dato: es un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vibración significa ánimo, la instrucción se traduce en algo concreto: dormir, moverte, hablar con alguien, preparar la entrevista. Eso se puede hacer y registrar. La promesa de que llegará lo desea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queda la parte que cambia la conducta y se descarta la que promete un resultado. La frase corregida sería: cambia lo que haces hoy y anota qué ocurre. Menos poética, más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ersona que se mide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se pone una pulsera y dice que mide su frecuencia vibratoria. El aparato da un número que sube y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ersona que se mide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mide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i siempre mide movimiento, conductividad de la piel o pulso. Son señales del cuerpo, no del pensamiento. El número cambia con el esfuerzo, la temperatura y el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ersona que se mide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s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parato produce un dato real y la interpretación le añade un significado que el dato no tiene: que ese número indica si la persona atrae lo que quiere. El salto no está en el aparato, está en la frase que lo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ersona que se mide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Cómo usarl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como recordatorio de una práctica: si el número te recuerda respirar o hacer la tarea, el objeto cumple una función de señal. No sirve como prueba de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o que te llevas: la ficha de préstam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idea de un éter que llena el espacio y de ondas que se propagan e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kinson tomó el vocabulario del siglo XIX: el éter como medio y las ondas como modelo de propagación. La relatividad es de 1905 y la cuántica se desarrolló después; además, ninguna de las dos respalda la idea de que el pensamiento emita una frecuencia que atraiga sucesos. La opción del vapor y la del electromagnetismo actual nombran físicas que no son las de su prést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prést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lectroencefalograma registra actividad eléctrica del cerebro, con ritmos que se describen en hercios. No lee el contenido de un pensamiento ni muestra que ese ritmo salga del cráneo y atraiga sucesos. La segunda parte de la frase es una creencia, no un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párrafo sobre la electroencefal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Éter → Medio invisible que la física del siglo XIX suponía en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 Número de ciclos por segundo de una 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oherencia → Pérdida de los efectos cuánticos a escala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áfora → Imagen que explica sin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préstamo y la sección 3. Si confundes frecuencia con estado de ánimo, la frase suena científica sin serlo. La decoherencia es un mecanismo físico conocido, no una creencia de Atkin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éter llena el espacio y transmite la luz → Física del siglo XI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luz se propaga sin necesidad de un medio → Física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ensamiento emite una vibración que atrae → Creencia de Atkin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cargas eléctricas del mismo signo se repelen → Física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luz es una onda que necesita el éter → Física del siglo XI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decoherencia borra los efectos cuánticos a escala cotidiana → Física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miedo atrae lo temido por su frecuencia → Creencia de Atkin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préstamo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pensamiento se repite y se vuelve dominante → Ese pensamiento recibe una tasa de vibración → La atmósfera mental emite lo que la persona piensa → Lo semejante atrae lo semejante → La circunstancia se parece a lo pen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a va del pensamiento repetido a la vibración, de ahí a la atmósfera mental, después a la atracción de lo semejante y al final a la circunstancia. Los pasos dos y cuatro son los que no tienen medición; el uno y el cinco sí se pueden observar en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cadena de Atkin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lectroencefalograma registra actividad eléctrica del cere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confunde un ritmo cerebral con el contenido de un pensamiento; no hay una frecuencia del pensamiento en hercios. La 4 invierte una regla básica: las cargas del mismo signo se repelen. Las otras tres son datos correctos: la fecha del libro, lo que mide un electroencefalograma y el papel de la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prést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bración · éter · her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bración, éter y hercios: la primera es la metáfora, el segundo es el medio que la física abandonó y el tercero es la unidad con la que sí se miden las ondas cerebrales. La frase completa muestra el préstamo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prést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préstamo. Elige una frase que hable de vibración, frecuencia o energía y cópiala tal cual. Escribe de qué palabra de la física viene, qué significaba en 1906 y qué significa hoy. Termina con una línea: qué parte se puede practicar esta semana y cómo la vas a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la ficha de préstamo · Memoria: el préstam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la ficha de préstamo · Memoria: el préstam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Atkinson y qué publicó en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divulgador estadounidense del Nuevo Pensamiento; publicó Thought Vibration or the Law of Attraction in the Thought Worl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dena propone su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nsamiento repetido, vibración, atmósfera mental, semejanza y circu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omó de la física de su ép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éter, las ondas y la idea de frecuencia; no la relatividad ni l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éstamo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éter no existe, la frecuencia es una medida de ondas y no hay mecanismo que conecte el pensamiento con los su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se puede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cambia atención, interpretación y conducta; se registra con acciones, no con fr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203" r:id="rId1"/>
    <p:sldLayoutId id="2482525204" r:id="rId2"/>
    <p:sldLayoutId id="2482525205" r:id="rId3"/>
    <p:sldLayoutId id="24825252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d273f523bece552a057329c68e1ebd12f10eb7319de6e0d1.jpg"/>
  <Relationship Id="rId3" Type="http://schemas.openxmlformats.org/officeDocument/2006/relationships/hyperlink" Target="https://atraccion.lumbre.lat/object/atr-ley-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hyperlink" Target="https://atraccion.lumbre.lat/object/atr-ley-r01-oa04" TargetMode="External"/>
  <Relationship Id="rId4" Type="http://schemas.openxmlformats.org/officeDocument/2006/relationships/hyperlink" Target="https://atraccion.lumbre.lat/object/atr-ley-r01-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hyperlink" Target="https://atraccion.lumbre.lat/object/atr-ley-r01-oa04" TargetMode="External"/>
  <Relationship Id="rId4" Type="http://schemas.openxmlformats.org/officeDocument/2006/relationships/hyperlink" Target="https://atraccion.lumbre.lat/object/atr-ley-r01-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hyperlink" Target="https://atraccion.lumbre.lat/object/atr-ley-r01-oa04" TargetMode="External"/>
  <Relationship Id="rId4" Type="http://schemas.openxmlformats.org/officeDocument/2006/relationships/hyperlink" Target="https://atraccion.lumbre.lat/object/atr-ley-r01-oa04"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hyperlink" Target="https://atraccion.lumbre.lat/object/atr-ley-r01-oa04"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hyperlink" Target="https://www.gutenberg.org/ebooks/search/?query=William+Walker+Atkinson" TargetMode="External"/>
  <Relationship Id="rId4" Type="http://schemas.openxmlformats.org/officeDocument/2006/relationships/hyperlink" Target="https://archive.org/search?query=Thought+Vibration+Atkinson"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4"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illiam]]></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Walk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kin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b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ns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modelo de vibración que Atkinson publicó en 1906, señalar qué tomó de la física de su época y por qué ese préstamo no se sostiene con la física actu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Atkinson publicó en 1906 un libro que puso la palabra vibración en el centro de la ley de atracción. Aquí se lee su modelo, se rastrea qué tomó de la física de su época —el éter, las ondas, la frecuencia— y se explica por qué ese préstamo no se sostiene con la física actual. El producto es una ficha para auditar cualquier frase que suene científic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illiam walker atkinson · vibración · física · éter · nuevo pensamiento · metáfora · pensamiento crítico · 19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06, William Walker Atkinson publicó un libro con una palabra que sigue en boca de todo el mundo: vibración. Su idea era que cada pensamiento tiene una tasa de movimiento, que esa tasa se comunica a lo que lo rodea y que lo semejante atrae lo semejante. La imagen es poderosa, y para entenderla hay que hacer algo que casi nunca se hace: preguntar de dónde salió esa palabra. Al terminar vas a poder explicar el modelo de Atkinson con sus propios términos, señalar qué tomó de la física de su época y decir con claridad por qué ese préstamo no se sostiene con la física actu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Atkinson era un sabio o un charlatán. Es qué quería decir con vibración, de qué física la tomó y qué queda de esa palabra cuando se la mide con los instrumentos de h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Atkinson y qué publicó en 1906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illiam Walker Atkinson nació en Baltimore en 1862 y murió en 1932. Fue abogado, comerciante y, más tarde, editor y escritor. Durante un tiempo trabajó como editor de una revista del movimiento del Nuevo Pensamiento y publicó decenas de libros, algunos con su nombre y otros con seudónimos como Theron Q. Dumont y Yogi Ramacharaka. No era un científico: era un divulgador incansable, con un pie en el comercio editorial y otro en la espiritualidad de su épo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Atkinson y qué publicó en 1906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libro de 1906 se titula Thought Vibration or the Law of Attraction in the Thought World. Es breve, está escrito en capítulos cortos y tiene el tono de un manual: describe cómo funciona el pensamiento, qué lo fortalece y cómo se usa. La frase del título es literal: Atkinson sostiene que el pensamiento vibra y que esa vibración obedece a una ley de atracción. Ahí están las dos piezas que después se separaron: una metáfora sobre el ánimo y una promesa sobre el mu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Atkinson y qué publicó en 1906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tkinson afirma: cada pensamiento tiene una tasa de vibración y el pensamiento habitual impregna el ambiente de la person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u libro permite practicar: elegir a qué pensamientos se les da atención y qué se hace con ellos durante el dí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uede comprobar: que esa vibración viaje, que atraiga circunstancias y que la física la reconozca como una magnit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de vibración, en sus propios térmi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tiene una cadena. Primero, un pensamiento se repite y se convierte en un estado mental dominante. Segundo, ese estado tiene una vibración, que Atkinson imagina como una tasa de movimiento. Tercero, la persona emite esa vibración a una atmósfera mental que la rodea. Cuarto, lo semejante atrae lo semejante: los pensamientos fuertes atraen pensamientos parecidos, y las circunstancias acompañan. Quinto, lo que ocurre alrededor termina pareciéndose a lo que se pensó. La cadena es limpia y tiene un problema en el medio: los pasos dos y cuatro son invisibles y no tienen instrum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de vibración, en sus propios térmi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os pasos dos y cuatro: son los que Atkinson toma de la física de su época. El primero y el quinto describen algo que sí puedes observar: un pensamiento repetido cambia lo que haces y lo que ocurre alrededo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tkinson-caden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de vibración, en sus propios térmi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notar qué tipo de afirmación es cada paso. El primero y el quinto son observables: un pensamiento repetido cambia la atención y la conducta, y la conducta cambia lo que ocurre. El segundo y el cuarto son metafísicos: describen una influencia que nadie ha medido. Atkinson los presentaba como hechos, porque en su época el lenguaje de las vibraciones parecía explicarlo to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de vibración, en sus propios térmi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punto exacto donde la metáfora se convierte en promesa. El libro también tiene una parte práctica que no depende de la física: recomienda cuidar la conversación interna, rodearse de lo que se quiere cultivar y evitar el miedo y la queja. Esa parte se puede probar sin creer en la vibración.]]></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deja de repetirse una frase de derrota y empieza a preparar una tarea, el cambio se nota en la tarea, no en el é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éstamo: qué tomó de la física de su épo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06 la física hablaba de ondas y de un medio llamado éter. Se suponía que el espacio estaba lleno de una sustancia invisible que transmitía la luz, igual que el aire transmite el sonido. Esa idea venía del siglo XIX y era parte del sentido común culto: si hay ondas, tiene que haber algo que vibre. Atkinson tomó ese vocabulario y lo aplicó a la mente. No lo inventó él: lo tomó prestado de la conversación científica de su tiempo, que incluía el telégrafo, las ondas de radio y los rayos descubiertos pocos años an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éstamo: qué tomó de la física de su épo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abla no dice que Atkinson fuera un fraude: dice que usó el vocabulario científico de su tiempo. El problema aparece cuando ese vocabulario se repite hoy como si la física lo siguiera usan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tkinson-prestam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éstamo: qué tomó de la física de su épo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éstamo tenía lógica literaria y no tenía lógica experimental. Una onda de radio se puede emitir, detectar y medir; una vibración mental no. El propio avance de la física fue desmontando la pieza central: el experimento de Michelson y Morley, en 1887, no encontró el éter, y la teoría de la relatividad de 1905 mostró que la luz no necesita un medio para propagarse. El éter desapareció de la física, pero la palabra vibración siguió viva en la autoayu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éstamo: qué tomó de la física de su épo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la física mide vibraciones de moléculas, de cuerdas, de campos y de ondas electromagnéticas. También mide actividad eléctrica del cerebro con electroencefalografía, y esa actividad tiene ritmos que se describen en hercios. Pero un ritmo cerebral no es un pensamiento: es la suma de la actividad de muchas neuronas. Y no hay ningún experimento que muestre que ese ritmo salga del cráneo y atraiga un suceso. La palabra frecuencia, aplicada a los pensamientos, es una metáfora; aplicada a una onda, es una medi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éstamo: qué tomó de la física de su épo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metáfora sobre vibraciones no trata una depresión ni arregla una deuda; para eso hay profesionales y procedimientos que esta escuela no reempla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sostiene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se sostiene es más modesta que el título del libro. El pensamiento repetido influye en la atención: ves más de aquello que te importa. Influye en la interpretación: lo que esperas cambia cómo lees lo que pasa. Influye en la conducta: lo que te dices cambia lo que intentas. Esos tres canales explican una parte de lo que la gente atribuye a la vibración, y se pueden estudiar sin necesidad de una sustancia invisible. El resto —que el pensamiento emita una señal que el mundo reciba— no tiene mecanismo conocido ni medi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sostiene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rampa lógica que conviene nombrar. Si alguien dice que su vibración atrajo algo bueno, el caso se cuenta como prueba. Si algo malo ocurre, se dice que la vibración era baja o que hubo un pensamiento de miedo. Una afirmación que explica todos los resultados no distingue entre acierto y coincidenc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sostiene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no funciona así: una ley tiene que poder fallar en alguna condición, y cuando falla se revisa la ley, no se culpa al experimento. La salida no es tirar la palabra, es devolverla a su lugar. Si vibración significa ánimo, energía o disposición, entonces habla de algo real que se nota en la voz, la postura y las decisione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decir que estás bajo de ánimo sin imaginar una onda. Y puedes preguntar qué haces con eso, que es la única pregunta que produce un cambio observ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sostien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de categoría no consiste en usar una imagen: consiste en pedirle a la imagen que funcione como instrumento. Una metáfora puede explicar; no puede med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tkinson-erro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casos resueltos: auditar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1: la frase del tall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alguien repite una consigna: sube tu vibración y llegará lo que deseas. La frase mezcla una instrucción, una metáfora y una promesa en la misma lín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1: la frase del tall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alabra prest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bración viene de la física de ondas. En la frase no se dice qué vibra, con qué instrumento se mide ni qué unidad tiene. Sin eso, la palabra no es un dato: es un ador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1: la frase del tall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ue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ibración significa ánimo, la instrucción se traduce en algo concreto: dormir, moverte, hablar con alguien, preparar la entrevista. Eso se puede hacer y registrar. La promesa de que llegará lo deseado, 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1: la frase del tall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la parte que cambia la conducta y se descarta la que promete un resultado. La frase corregida sería: cambia lo que haces hoy y anota qué ocurre. Menos poética, más verific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2: la persona que se mide la frecuenci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pone una pulsera y dice que mide su frecuencia vibratoria. El aparato da un número que sube y ba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2: la persona que se mide la frecuenci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mide el apar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siempre mide movimiento, conductividad de la piel o pulso. Son señales del cuerpo, no del pensamiento. El número cambia con el esfuerzo, la temperatura y el sud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2: la persona que se mide la frecuenci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sal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arato produce un dato real y la interpretación le añade un significado que el dato no tiene: que ese número indica si la persona atrae lo que quiere. El salto no está en el aparato, está en la frase que lo acompañ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auditar una frase · Ejemplo resuelto 2: la persona que se mide la frecuenci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ómo usarlo sin engaña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como recordatorio de una práctica: si el número te recuerda respirar o hacer la tarea, el objeto cumple una función de señal. No sirve como prueba de una l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présta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una página para auditar una frase que suene científica. Tiene cuatro campos: la frase tal como la encontraste, la palabra que toma de la física, lo que esa palabra significaba en la época del autor y lo que significa hoy. Al final, una línea: qué parte de la frase se puede practicar y con qué regist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présta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ficha puedes leer cualquier texto que hable de frecuencias, energías o vibraciones sin tener que creerle todo. No se trata de burlarte de quien usa esas palabras. Se trata de saber qué está diciendo. Una metáfora puede ayudarte a ordenar tu día; un préstamo científico mal usado puede hacerte creer que tienes un instrumento cuando solo tienes una imagen.]]></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sobre todo cuando la frase promete algo que depende de muchas más cosas que tu estado de ánim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omó Atkinson de la física de su época para construir su modelo de vibrac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dea de un éter que llena el espacio y de ondas que se propagan en él.]]></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eoría de la relatividad y la mecánica cuántic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termodinámica y el estudio de las máquinas de vapo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lectromagnetismo actual y la decohere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lectroencefalograma mide la frecuencia del pensamiento y esa frecuencia atrae circunstanci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Éte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ecu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oher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táfor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úmero de ciclos por segundo de una on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érdida de los efectos cuánticos a escala cotidi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agen que explica sin med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dio invisible que la física del siglo XIX suponía en el espa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a qué física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a del siglo XIX]]></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a actu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encia de Atkinso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éter llena el espacio y transmite la luz]]></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luz se propaga sin necesidad de un med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ensamiento emite una vibración que atra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cargas eléctricas del mismo signo se repel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luz es una onda que necesita el éte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decoherencia borra los efectos cuánticos a escala cotidia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miedo atrae lo temido por su frecuenci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del modelo de Atkinso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ensamiento se repite y se vuelve domina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ircunstancia se parece a lo pensa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e pensamiento recibe una tasa de vibra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semejante atrae lo semejant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atmósfera mental emite lo que la persona pien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Atkinso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kinson publicó Thought Vibration en 1906.]]></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lectroencefalograma registra actividad eléctrica del cerebr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pensamientos tienen una frecuencia medible en hercios.]]></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ecoherencia explica por qué no vemos efectos cuánticos a diari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cargas del mismo signo se atra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kinson describió el pensamiento como una ___ y lo hizo viajar por el ___; hoy la física no usa ese medio y mide las ondas cerebrales en 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préstam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préstamo. Elige una frase que hable de vibración, frecuencia o energía y cópiala tal cual. Escribe de qué palabra de la física viene, qué significaba en 1906 y qué significa hoy. Termina con una línea: qué parte se puede practicar esta semana y cómo la vas a registr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la palabra física, busca la unidad: hercios, ondas, campos. Si la frase no tiene unidad, ya sabes que no está midiendo nada. La última línea es la única que produce un experiment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préstamo · Memoria: el préstamo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É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 que la física aband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s por seg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ctroencefal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actividad eléct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el mundo cotidi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sin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a la imagen una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Memoria: el préstamo y sus piez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4"/>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Atkinson y qué publicó en 190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ivulgador estadounidense del Nuevo Pensamiento; publicó Thought Vibration or the Law of Attraction in the Thought Worl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dena propone su mode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nsamiento repetido, vibración, atmósfera mental, semejanza y circunsta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omó de la física de su épo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éter, las ondas y la idea de frecuencia; no la relatividad ni la cuánti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éstamo no se sostie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éter no existe, la frecuencia es una medida de ondas y no hay mecanismo que conecte el pensamiento con los suces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se puede practic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préstamo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cambia atención, interpretación y conducta; se registra con acciones, no con frecuenci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e Atkinson es de dominio público y se consigue en los archivos de abajo. La lección distingue lo que el autor afirma de lo que la física mide; las afirmaciones sobre el éter, la relatividad y la decoherencia son física de manual y no necesitan una cita del libro. No hay en esta lección ninguna cifra de resultados ni ningún estudio invent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illiam+Walker+Atkinson"/>
              </a:rPr>
              <a:t><![CDATA[Project Gutenberg: obra de Atkinso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lee Thought Vibration de 1906 completo, sin resúmenes ni interpretaciones de tercer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Thought+Vibration+Atkinson"/>
              </a:rPr>
              <a:t><![CDATA[Internet Archive: edición de 190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digitalizaciones permiten comprobar el texto original y la fecha de public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explicar el modelo de Atkinson sin comprarle la física: una cadena de cinco pasos, un préstamo del éter y una parte que sí se practica. Sabes que la vibración es una metáfora cuando se aplica al ánimo y una medida cuando se aplica a una onda, y tienes una ficha para auditar cualquier frase que mezcle las dos. Lo siguiente es el autor que convirtió la prosperidad en una ciencia: Wallace D. Wattles, en 19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4"/>
              </a:rPr>
              <a:t><![CDATA[William Walker Atkinson: vibración y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la metáfora del préstamo y puedes auditar una frase que suene a física. Siguiente lección: Wattles y la ciencia de hacerse ric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préstamo y a la cadena de Atkinson. Casi siempre el fallo está en aceptar la palabra frecuencia como si midiera pensamientos, o en confundir la ausencia de medición con una prueba de que la ley funcio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2026-11-01T04:55:30Z</dcterms:created>
  <dcterms:modified xsi:type="dcterms:W3CDTF">2026-11-01T04:55:30Z</dcterms:modified>
  <dc:title>William Walker Atkinson: vibración y pensamiento</dc:title>
  <dc:description>Presentación editable del OA «William Walker Atkinson: vibración y pensamiento». Enlace: https://atraccion.lumbre.lat/object/atr-ley-r01-oa04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