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5]]></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1-oa05]]></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ién fue Wattles y qué escribió en 1910»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ién fue Wattles y qué escribió en 1910»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 promesa central»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ley-r01-oa05]]></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ley-r01-oa05]]></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Método y fe: la tabla que separa las capas» (2 de 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Método y fe: la tabla que separa las capas» (3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ley-r01-oa05]]></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Por qué la promesa no se sostiene como ley»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meta de un negocio peq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frase del li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Wattles diría: ten una visión clara de lo que quieres y actúa cada día como si ya fuera tuyo. La frase tiene una parte de método y una parte de f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5]]></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meta de un negocio peq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parte de mé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ir qué servicio vas a ofrecer, a quién, a qué precio y qué vas a hacer mañana. Esa parte se puede revisar y corregir con lo que apren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5]]></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meta de un negocio peq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parte de f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reer que una sustancia informe recibirá la impresión de tu pensamiento y hará que el negocio prospere. Esa parte no se puede revisar: si no prospera, la explicación vuelve a ser tu falta de f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5]]></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meta de un negocio peq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s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date con la visión y con la acción; suelta la garantía. El negocio puede mejorar por el método y puede fracasar por razones que no controlas. Las dos cosas son verdad al mismo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5]]></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gratitud que se convierte en oblig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ersona escribe cada noche tres cosas que agradece. Al principio le sirve para terminar el día con mejor áni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5]]></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gratitud que se convierte en oblig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mé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gratitud como práctica de atención tiene sentido: dirige la mirada a lo que ya existe y reduce la queja. Se puede mantener sin creer en una ley de la riqu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5]]></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gratitud que se convierte en oblig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fe añad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alguien le dice que agradecer es una forma de pedir más y que si no llega lo que quiere es porque no agradeció bastante, la práctica se vuelve una obligación con cul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5]]></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gratitud que se convierte en oblig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cor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servar la gratitud como hábito y quitarle la función de moneda. Agradecer no es pagar por adelantado; es una manera de mirar lo que ya tie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5]]></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Lo que te llevas: la tabla de dos columnas»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Que la riqueza llega como resultado necesario de pensar y actuar de la manera ci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Wattles promete que hay una manera cierta de pensar y actuar que produce riqueza, y la presenta como una ley exacta. No dice que se consiga solo ahorrando ni que dependa solo de la suerte; de hecho, critica la competencia y propone crear valor. La opción 3 invierte su plante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tabla de método y f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1-oa05]]></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l contrario: insiste en la acción eficiente, en hacer cada día lo que corresponde y en dar más valor del que se cobra. La fe es una pieza del libro, no la única. La lectura que lo reduce a puro pensamiento positivo es in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el flujo del mé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1-oa05]]></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isión concreta → Definir qué quieres y revis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Gratitud diaria → Agradecer lo que ya tie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cción eficiente → Hacer hoy lo que corresp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ustancia informe → Creer que el pensamiento la impresi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iqueza asegurada → Esperar el resultado como le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método y fe. Las tres primeras filas se pueden practicar; las dos últimas son creencias que la lección no afirma. Si confundes la gratitud con la fe, pierdes una práctica de atención que funciona por sí so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1-oa05]]></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scribir el objetivo con claridad → Mé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Dar más valor de uso que valor en dinero → Mé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l pensamiento impresiona una sustancia informe → F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 riqueza llega si sigues la fórmula → Promesa no sosten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Hacer cada día lo que corresponde → Mé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Pensar en abundancia asegura ingresos → Promesa no sosten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Agradecer lo que ya tienes → Mé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El universo conoce tu visión y la cumple → F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método y fe y la sección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1-oa05]]></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efinir con claridad qué se quiere → Agradecer lo que ya se tiene → Hacer hoy la acción que corresponde → Revisar lo hecho y corregir el rumb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la visión, después la gratitud, después la acción y al final la revisión. El orden tiene sentido: sin visión no sabes qué hacer; sin gratitud te consumes en la queja; sin acción no hay nada que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l método de Watt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1-oa05]]></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u método incluye la acción eficiente y el valor para ot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2 y la 3 convierten el libro en una garantía que él no cumple; además, Wattles insiste en la acción. La 4 invierte su planteamiento: propone crear valor, no competir por lo existente. Las frases 0 y 1 describen lo que el libro afi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sección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1-oa05]]></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ustancia ·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ustancia y acción: la primera es la pieza de fe, la segunda es la pieza de método. El libro las mezcla, y esta lección las separa para que puedas practicar la segunda sin comprar la prim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método y f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1-oa05]]></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a tabla de dos columnas sobre un caso ficticio. Inventa una persona que quiere mejorar sus ingresos con un oficio o un negocio pequeño. En la izquierda, escribe el método: visión, gratitud, acción diaria, valor ofrecido. En la derecha, la fe: qué tendría que creer para que la promesa se cumpla. Termina con una línea: qué parte probarías siete días y cómo la registrarías. No escribas cifras reales ni dato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5]]></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6. Lo que te llevas: la tabla de dos columnas · Memoria: método, fe y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5]]></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6. Lo que te llevas: la tabla de dos columnas · Memoria: método, fe y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5]]></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ién fue Wattles y qué publicó en 191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escritor estadounidense del Nuevo Pensamiento; publicó La ciencia de hacerse r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5]]></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su promesa cent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la riqueza llega como resultado de pensar y actuar de la manera ci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5]]></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rte es mé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Visión concreta, gratitud, acción eficiente, valor para otros y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5]]></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rte es f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sustancia informe que responde al pensamiento y la garantía d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5]]></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la promesa no es una le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no especifica condiciones verificables y los resultados dependen de muchos fact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5]]></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1-oa05]]></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1619" r:id="rId1"/>
    <p:sldLayoutId id="2482541620" r:id="rId2"/>
    <p:sldLayoutId id="2482541621" r:id="rId3"/>
    <p:sldLayoutId id="248254162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d88b6c20047f60ddb3ba48e2eecd841d5b8cae49832919c1.jpg"/>
  <Relationship Id="rId3" Type="http://schemas.openxmlformats.org/officeDocument/2006/relationships/hyperlink" Target="https://atraccion.lumbre.lat/object/atr-ley-r01-oa05"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5"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5"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5"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5"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5"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5"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5"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5"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5"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5"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5" TargetMode="External"/>
  <Relationship Id="rId3" Type="http://schemas.openxmlformats.org/officeDocument/2006/relationships/hyperlink" Target="https://atraccion.lumbre.lat/object/atr-ley-r01-oa05" TargetMode="External"/>
  <Relationship Id="rId4" Type="http://schemas.openxmlformats.org/officeDocument/2006/relationships/hyperlink" Target="https://atraccion.lumbre.lat/object/atr-ley-r01-oa05"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5"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5" TargetMode="External"/>
  <Relationship Id="rId3" Type="http://schemas.openxmlformats.org/officeDocument/2006/relationships/hyperlink" Target="https://atraccion.lumbre.lat/object/atr-ley-r01-oa05" TargetMode="External"/>
  <Relationship Id="rId4" Type="http://schemas.openxmlformats.org/officeDocument/2006/relationships/hyperlink" Target="https://atraccion.lumbre.lat/object/atr-ley-r01-oa05"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5"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5"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5"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5"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5" TargetMode="External"/>
  <Relationship Id="rId3" Type="http://schemas.openxmlformats.org/officeDocument/2006/relationships/hyperlink" Target="https://atraccion.lumbre.lat/object/atr-ley-r01-oa05" TargetMode="External"/>
  <Relationship Id="rId4" Type="http://schemas.openxmlformats.org/officeDocument/2006/relationships/hyperlink" Target="https://atraccion.lumbre.lat/object/atr-ley-r01-oa05" TargetMode="External"/>
  <Relationship Id="rId5"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5"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5"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5"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5"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5"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5"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5"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5"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5"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5"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5"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5"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5"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5"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5"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5"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5"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5"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5"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5"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5"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5"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5"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5"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5"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5" TargetMode="External"/>
  <Relationship Id="rId3" Type="http://schemas.openxmlformats.org/officeDocument/2006/relationships/hyperlink" Target="https://atraccion.lumbre.lat/object/atr-ley-r01-oa05" TargetMode="External"/>
  <Relationship Id="rId4"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5"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5"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5"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5"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5"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5"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5"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5"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5"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5"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5" TargetMode="External"/>
  <Relationship Id="rId3" Type="http://schemas.openxmlformats.org/officeDocument/2006/relationships/hyperlink" Target="https://www.gutenberg.org/ebooks/search/?query=Wallace+Wattles"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5" TargetMode="External"/>
  <Relationship Id="rId3" Type="http://schemas.openxmlformats.org/officeDocument/2006/relationships/hyperlink" Target="https://archive.org/search?query=Science+of+Getting+Rich+1910" TargetMode="External"/>
  <Relationship Id="rId4"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5" TargetMode="Externa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5"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1-oa05" TargetMode="External"/>
  <Relationship Id="rId3" Type="http://schemas.openxmlformats.org/officeDocument/2006/relationships/notesSlide" Target="../notesSlides/notesSlide6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Wallac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Wattl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ienci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acers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ic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ley-r01-oa05"/>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5"/>
              </a:rPr>
              <a:t><![CDATA[Wallace D. Wattles y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er el planteamiento de Wattles de 1910, identificar su promesa central y separar lo que propone como método de lo que pide como f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5"/>
              </a:rPr>
              <a:t><![CDATA[Wallace D. Wattles y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nta lección de la ruta. En 1910, Wallace D. Wattles publicó La ciencia de hacerse rico, un libro breve que promete la riqueza como resultado de pensar y actuar de una manera determinada. Aquí se lee su planteamiento, se identifica la promesa central y se separa lo que propone como método —visión, gratitud, acción eficiente— de lo que pide como fe. Incluye un caso ficticio y un registro de siete días. No es asesoría financiera.]]></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5"/>
              </a:rPr>
              <a:t><![CDATA[Wallace D. Wattles y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0]]></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wallace wattles · ciencia de hacerse rico · prosperidad · método · fe · acción eficiente · dinero · 191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5"/>
              </a:rPr>
              <a:t><![CDATA[Wallace D. Wattles y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iencia de hacerse rico se publicó en 1910 y sigue vendiéndose como un clásico de la prosperidad. Su autor, Wallace D. Wattles, sostenía que la riqueza no es cuestión de suerte ni de competir, sino de pensar y actuar de una manera concreta: la manera cierta. El libro mezcla tres cosas que conviene separar: un método de trabajo, una fe metafísica y una promesa de resultado. Al terminar vas a poder resumir su planteamiento, identificar la promesa central y decir qué parte es método, qué parte es fe y por qué la promesa no se sostiene como le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5"/>
              </a:rPr>
              <a:t><![CDATA[Wallace D. Wattles y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0]]></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queda de Wattles si le quitas la promesa? Queda un método exigente: saber qué quieres, agradecer lo que tienes, hacer hoy lo que corresponde y dar más valor del que cobras. Eso se puede practicar sin creer que el universo esté obligado a responder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ién fue Wattles y qué escribió en 1910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5"/>
              </a:rPr>
              <a:t><![CDATA[Wallace D. Wattles y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Wallace Delois Wattles nació en Estados Unidos en 1860 y murió en 1911. Trabajó en oficios diversos y escribió sobre la vida próspera en los últimos años de su vida. Publicó tres libros breves que forman una especie de trilogía práctica: uno sobre hacerse rico, otro sobre estar bien y otro sobre ser grande. El de la riqueza es el que sobrevivió y el que hoy se cita en cursos y taller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ién fue Wattles y qué escribió en 1910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5"/>
              </a:rPr>
              <a:t><![CDATA[Wallace D. Wattles y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iencia de hacerse rico tiene diecisiete capítulos cortos. Su punto de partida es una afirmación fuerte: existe una ciencia exacta para conseguir riqueza, y quien la sigue puede enriquecerse. Wattles no la presenta como una opinión: la presenta como una ley, con la misma seguridad con la que se habla de aritmética. Esa seguridad es parte del atractivo del libro y también la fuente de su problema.]]></a:t>
            </a:r>
          </a:p>
        </p:txBody>
      </p:sp>
      <p:sp>
        <p:nvSpPr>
          <p:cNvPr id="8" name=""/>
          <p:cNvSpPr txBox="1"/>
          <p:nvPr/>
        </p:nvSpPr>
        <p:spPr>
          <a:xfrm>
            <a:off x="514350" y="36004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6004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Wattles afirma: hay una sustancia informe que responde al pensamiento y una manera cierta de actuar que produce riquez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ién fue Wattles y qué escribió en 1910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5"/>
              </a:rPr>
              <a:t><![CDATA[Wallace D. Wattles y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propone como método: visión concreta, gratitud, acción eficiente, valor para los demás y constancia diaria.]]></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se sostiene: que la riqueza sea el resultado necesario de seguir una fórmula, y que quien no la consigue haya pensado ma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promesa centra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5"/>
              </a:rPr>
              <a:t><![CDATA[Wallace D. Wattles y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omesa se puede escribir en una frase: si piensas y actúas de la manera cierta, la riqueza llega. Wattles la desarrolla con dos piezas. La primera es metafísica: el universo está hecho de una sustancia informe que recibe la impresión del pensamiento, y por eso el pensamiento puede moldear las circunstancias. La segunda es práctica: hay una forma eficiente de trabajar, que consiste en hacer cada día lo que corresponde, dar más valor del que se cobra y no competir por lo que ya existe. Las dos piezas están entrelazadas en el libro, y separarlas es el trabajo de esta lecció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promesa centra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5"/>
              </a:rPr>
              <a:t><![CDATA[Wallace D. Wattles y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omesa tiene un detalle que conviene mirar de cerca: Wattles no dice que la riqueza llegue sin esfuerzo. Insiste en la acción, en la constancia y en el valor ofrecido a otros. Su libro no es un manual de deseos cumplidos por decreto; es un manual de trabajo con una metafísica detrás. Eso lo vuelve más interesante y más difícil de descartar de un plumazo: hay consejos que cualquier persona sensata firmaría, envueltos en una ley que nadie ha demostra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promesa centr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5"/>
              </a:rPr>
              <a:t><![CDATA[Wallace D. Wattles y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Wattles insiste en que el pensamiento debe acompañarse de acción. La flecha que más se ignora es la tercera: sin acción eficiente, la visión se queda en intención.]]></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ley-wattles-metod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Método y fe: la tabla que separa las cap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5"/>
              </a:rPr>
              <a:t><![CDATA[Wallace D. Wattles y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leer el libro sin comprarlo entero, conviene hacer una tabla de tres columnas: lo que propone, lo que es método y lo que es fe. La visión concreta es método: define qué quieres y lo revisas. La gratitud es método: es una práctica de atención que cambia el ánimo y la relación con lo que ya tienes. La acción eficiente es método: haces hoy lo que corresponde, con orden y sin prisa. La sustancia informe es fe: no hay instrumento que la detecte ni experimento que muestre que el pensamiento la impresio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Método y fe: la tabla que separa las cap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5"/>
              </a:rPr>
              <a:t><![CDATA[Wallace D. Wattles y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última columna: sólo una fila es fe. El resto es método, y el método se puede practicar y revisar sin compartir la metafísica del libr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ley-wattles-tabl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Método y fe: la tabla que separa las cap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5"/>
              </a:rPr>
              <a:t><![CDATA[Wallace D. Wattles y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paración importa porque las dos capas se sostienen de manera distinta. El método se puede probar: si escribes una meta concreta, haces una acción diaria y registras lo que ocurre, tienes datos sobre tu conducta. La fe no se puede probar: si el resultado no llega, siempre se puede decir que faltó convicción, que la visión no era bastante clara o que había un pensamiento de carencia. Esa explicación protege la teoría y culpa a la perso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Método y fe: la tabla que separa las cap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5"/>
              </a:rPr>
              <a:t><![CDATA[Wallace D. Wattles y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Wattles también tiene una crítica social que suele pasarse por alto: dice que la competencia por lo que ya existe no es el camino, y que el camino es crear valor. Es una idea útil para pensar un negocio o un oficio, y no necesita la metafísica para funcionar. Donde el libro se vuelve peligroso es cuando convierte la pobreza en un problema de pensamiento: si la riqueza es una ley y no llegó, entonces el pobre es el culpable. Esa conclusión no se sigue de los datos y hace dañ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Método y fe: la tabla que separa las cap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5"/>
              </a:rPr>
              <a:t><![CDATA[Wallace D. Wattles y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0]]></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 Esta lección no da consejos de inversión, crédito ni ahorro: no dice qué hacer con tu dinero. Solo separa lo que el libro propone como método de lo que pide como 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Por qué la promesa no se sostiene como ley]]></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5"/>
              </a:rPr>
              <a:t><![CDATA[Wallace D. Wattles y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ley, en el sentido científico, es una regularidad que se cumple bajo condiciones especificadas y que falla cuando las condiciones no se cumplen. La ley de Wattles no especifica condiciones verificables: no dice cuánto tiempo, con qué recursos, en qué mercado ni cómo se mide el resultado. Sin esas condiciones, la afirmación no se puede poner a prueba. Y si no se puede poner a prueba, no es una ley: es una promes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Por qué la promesa no se sostiene como ley]]></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5"/>
              </a:rPr>
              <a:t><![CDATA[Wallace D. Wattles y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ascada no dice que Wattles no sirva: dice que su método se puede separar de su promesa. Lo primero se practica; lo segundo no se puede verificar como ley.]]></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ley-wattles-limite.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Por qué la promesa no se sostiene como ley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5"/>
              </a:rPr>
              <a:t><![CDATA[Wallace D. Wattles y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resultados económicos dependen de muchas cosas que el libro no controla: el mercado, el acceso al capital, la salud, la red de contactos, la discriminación, la geografía y el azar. El esfuerzo personal importa, y mucho, pero no es la única variable. Un método puede mejorar tus probabilidades de conseguir un trabajo o de vender un servicio; no puede garantizar la riqueza. La diferencia entre mejorar probabilidades y garantizar un resultado es la diferencia entre un buen consejo y una promesa fals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Por qué la promesa no se sostiene como ley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5"/>
              </a:rPr>
              <a:t><![CDATA[Wallace D. Wattles y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además un problema de selección: los libros de prosperidad cuentan las historias de quienes llegaron y no cuentan las de quienes siguieron el método y no llegaron. Esa ausencia hace que el método parezca más eficaz de lo que es. La psicología conoce el fenómeno: recordamos los casos que confirman la idea y olvidamos los que no. No hace falta inventar un estudio para señalarlo; basta con preguntar por los casos que no aparecen en el libr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os casos resueltos: el mismo consejo en dos boc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5"/>
              </a:rPr>
              <a:t><![CDATA[Wallace D. Wattles y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la separación. No son personas reales ni testimonios, y no incluyen cifras de ingreso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5"/>
              </a:rPr>
              <a:t><![CDATA[Wallace D. Wattles y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os casos resueltos: el mismo consejo en dos bocas · Ejemplo resuelto 1: la meta de un negocio pequeño · Paso 1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frase del libr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Wattles diría: ten una visión clara de lo que quieres y actúa cada día como si ya fuera tuyo. La frase tiene una parte de método y una parte de f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5"/>
              </a:rPr>
              <a:t><![CDATA[Wallace D. Wattles y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os casos resueltos: el mismo consejo en dos bocas · Ejemplo resuelto 1: la meta de un negocio pequeño · Paso 2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parte de métod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ir qué servicio vas a ofrecer, a quién, a qué precio y qué vas a hacer mañana. Esa parte se puede revisar y corregir con lo que aprend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5"/>
              </a:rPr>
              <a:t><![CDATA[Wallace D. Wattles y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os casos resueltos: el mismo consejo en dos bocas · Ejemplo resuelto 1: la meta de un negocio pequeño · Paso 3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parte de fe]]></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una sustancia informe recibirá la impresión de tu pensamiento y hará que el negocio prospere. Esa parte no se puede revisar: si no prospera, la explicación vuelve a ser tu falta de f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5"/>
              </a:rPr>
              <a:t><![CDATA[Wallace D. Wattles y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os casos resueltos: el mismo consejo en dos bocas · Ejemplo resuelto 1: la meta de un negocio pequeño · Paso 4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separación]]></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date con la visión y con la acción; suelta la garantía. El negocio puede mejorar por el método y puede fracasar por razones que no controlas. Las dos cosas son verdad al mismo tiemp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5"/>
              </a:rPr>
              <a:t><![CDATA[Wallace D. Wattles y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os casos resueltos: el mismo consejo en dos bocas · Ejemplo resuelto 2: la gratitud que se convierte en obligación · Paso 1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práctica]]></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escribe cada noche tres cosas que agradece. Al principio le sirve para terminar el día con mejor ánim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5"/>
              </a:rPr>
              <a:t><![CDATA[Wallace D. Wattles y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os casos resueltos: el mismo consejo en dos bocas · Ejemplo resuelto 2: la gratitud que se convierte en obligación · Paso 2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métod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gratitud como práctica de atención tiene sentido: dirige la mirada a lo que ya existe y reduce la queja. Se puede mantener sin creer en una ley de la riquez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5"/>
              </a:rPr>
              <a:t><![CDATA[Wallace D. Wattles y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os casos resueltos: el mismo consejo en dos bocas · Ejemplo resuelto 2: la gratitud que se convierte en obligación · Paso 3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fe añadida]]></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lguien le dice que agradecer es una forma de pedir más y que si no llega lo que quiere es porque no agradeció bastante, la práctica se vuelve una obligación con culp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5"/>
              </a:rPr>
              <a:t><![CDATA[Wallace D. Wattles y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os casos resueltos: el mismo consejo en dos bocas · Ejemplo resuelto 2: la gratitud que se convierte en obligación · Paso 4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corrección]]></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ervar la gratitud como hábito y quitarle la función de moneda. Agradecer no es pagar por adelantado; es una manera de mirar lo que ya tien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la tabla de dos column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5"/>
              </a:rPr>
              <a:t><![CDATA[Wallace D. Wattles y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una tabla de dos columnas sobre un caso ficticio: una persona que quiere mejorar sus ingresos con un oficio o un negocio pequeño. En la columna izquierda, escribe lo que el libro propone como método: qué visión, qué acción diaria, qué valor ofrecer. En la derecha, lo que pide como fe: qué tendría que creer para que la promesa se cumpl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la tabla de dos column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5"/>
              </a:rPr>
              <a:t><![CDATA[Wallace D. Wattles y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final, una línea: qué parte vas a probar durante siete días y cómo la vas a registrar. El caso es ficticio y no necesitas escribir cifras reales. La tabla no resuelve el problema de la riqueza, pero te deja una herramienta para leer cualquier curso de prosperidad. Si un texto solo tiene la columna de la fe, no tienes nada que practicar.]]></a:t>
            </a:r>
          </a:p>
        </p:txBody>
      </p:sp>
      <p:sp>
        <p:nvSpPr>
          <p:cNvPr id="8" name=""/>
          <p:cNvSpPr txBox="1"/>
          <p:nvPr/>
        </p:nvSpPr>
        <p:spPr>
          <a:xfrm>
            <a:off x="514350" y="31908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iene la columna del método, puedes probarlo y ver qué pasa. Y si promete el resultado, ya sabes que está vendiendo una ley que no exist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5"/>
              </a:rPr>
              <a:t><![CDATA[Wallace D. Wattles y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 la tabla de dos column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la promesa central de La ciencia de hacerse rico?]]></a:t>
            </a:r>
          </a:p>
        </p:txBody>
      </p:sp>
      <p:sp>
        <p:nvSpPr>
          <p:cNvPr id="9" name=""/>
          <p:cNvSpPr txBox="1"/>
          <p:nvPr/>
        </p:nvSpPr>
        <p:spPr>
          <a:xfrm>
            <a:off x="666750" y="1990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la riqueza llega como resultado necesario de pensar y actuar de la manera cierta.]]></a:t>
            </a:r>
          </a:p>
        </p:txBody>
      </p:sp>
      <p:sp>
        <p:nvSpPr>
          <p:cNvPr id="10" name=""/>
          <p:cNvSpPr txBox="1"/>
          <p:nvPr/>
        </p:nvSpPr>
        <p:spPr>
          <a:xfrm>
            <a:off x="666750" y="2686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la riqueza se consigue solo ahorrando y evitando deudas.]]></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la riqueza depende únicamente de la suerte y del mercado.]]></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la riqueza se alcanza compitiendo por lo que ya exist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5"/>
              </a:rPr>
              <a:t><![CDATA[Wallace D. Wattles y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 la tabla de dos column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Wattles propone únicamente fe y desprecia la acción.]]></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5"/>
              </a:rPr>
              <a:t><![CDATA[Wallace D. Wattles y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 la tabla de dos column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elemento con lo que implica en el libr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Visión concret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Gratitud diari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cción eficient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ustancia informe]]></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iqueza asegurad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gradecer lo que ya tien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5"/>
              </a:rPr>
              <a:t><![CDATA[Wallace D. Wattles y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Hacer hoy lo que correspond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reer que el pensamiento la impresion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perar el resultado como ley]]></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finir qué quieres y revisarl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5"/>
              </a:rPr>
              <a:t><![CDATA[Wallace D. Wattles y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 la tabla de dos column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nunciado en método, fe o promesa no sostenid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étod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e]]></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omesa no sostenid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scribir el objetivo con claridad]]></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ar más valor de uso que valor en dinero]]></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pensamiento impresiona una sustancia inform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5"/>
              </a:rPr>
              <a:t><![CDATA[Wallace D. Wattles y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riqueza llega si sigues la fórmul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Hacer cada día lo que corresponde]]></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ensar en abundancia asegura ingresos]]></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Agradecer lo que ya tienes]]></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El universo conoce tu visión y la cumple]]></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5"/>
              </a:rPr>
              <a:t><![CDATA[Wallace D. Wattles y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 la tabla de dos column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método diario que propone Wattles.]]></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finir con claridad qué se quiere]]></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ar lo hecho y corregir el rumbo]]></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gradecer lo que ya se tiene]]></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Hacer hoy la acción que correspond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5"/>
              </a:rPr>
              <a:t><![CDATA[Wallace D. Wattles y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 la tabla de dos column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lector anotó estas cinco frases sobre Wattles.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Wattles afirma que existe una ciencia exacta para hacerse rico.]]></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u método incluye la acción eficiente y el valor para otros.]]></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fe sola basta para enriquecerse, sin necesidad de actuar.]]></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ualquiera que siga el método se hará rico.]]></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Wattles propone competir por lo que ya exist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5"/>
              </a:rPr>
              <a:t><![CDATA[Wallace D. Wattles y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 la tabla de dos columnas]]></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Wattles describe una ___ informe que responde al pensamiento y exige una ___ eficiente como parte del métod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5"/>
              </a:rPr>
              <a:t><![CDATA[Wallace D. Wattles y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 la tabla de dos columnas]]></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a tabla de dos columnas sobre un caso ficticio. Inventa una persona que quiere mejorar sus ingresos con un oficio o un negocio pequeño. En la izquierda, escribe el método: visión, gratitud, acción diaria, valor ofrecido. En la derecha, la fe: qué tendría que creer para que la promesa se cumpla. Termina con una línea: qué parte probarías siete días y cómo la registrarías. No escribas cifras reales ni datos personal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5"/>
              </a:rPr>
              <a:t><![CDATA[Wallace D. Wattles y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0]]></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una frase de la columna derecha no se puede traducir a una acción, esa es la parte que no puedes probar. La columna izquierda es la que produce un experimento. El caso es ficticio: no necesitas compartir tu situación económica.]]></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la tabla de dos columnas · Memoria: método, fe y promes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5"/>
              </a:rPr>
              <a:t><![CDATA[Wallace D. Wattles y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0]]></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jetivo claro y revis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ratitu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ención a lo que ya ha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ción efic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corresponde ho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tancia inform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eencia que sostiene la prom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 que no está asegu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r más de lo que se co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5"/>
              </a:rPr>
              <a:t><![CDATA[Wallace D. Wattles y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te llevas: la tabla de dos columnas · Memoria: método, fe y promesa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ley-r01-oa05"/>
              </a:rPr>
              <a:t><![CDATA[Abrir el juego en el O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5"/>
              </a:rPr>
              <a:t><![CDATA[Wallace D. Wattles y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te llevas: la tabla de dos columnas · Tarjetas de repaso antes de la lección seis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ién fue Wattles y qué publicó en 191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5"/>
              </a:rPr>
              <a:t><![CDATA[Wallace D. Wattles y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te llevas: la tabla de dos columnas · Tarjetas de repaso antes de la lección seis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escritor estadounidense del Nuevo Pensamiento; publicó La ciencia de hacerse ric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5"/>
              </a:rPr>
              <a:t><![CDATA[Wallace D. Wattles y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te llevas: la tabla de dos columnas · Tarjetas de repaso antes de la lección seis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su promesa central?]]></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5"/>
              </a:rPr>
              <a:t><![CDATA[Wallace D. Wattles y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te llevas: la tabla de dos columnas · Tarjetas de repaso antes de la lección seis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la riqueza llega como resultado de pensar y actuar de la manera ciert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5"/>
              </a:rPr>
              <a:t><![CDATA[Wallace D. Wattles y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te llevas: la tabla de dos columnas · Tarjetas de repaso antes de la lección seis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rte es métod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5"/>
              </a:rPr>
              <a:t><![CDATA[Wallace D. Wattles y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te llevas: la tabla de dos columnas · Tarjetas de repaso antes de la lección seis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Visión concreta, gratitud, acción eficiente, valor para otros y revisió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5"/>
              </a:rPr>
              <a:t><![CDATA[Wallace D. Wattles y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te llevas: la tabla de dos columnas · Tarjetas de repaso antes de la lección seis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rte es f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5"/>
              </a:rPr>
              <a:t><![CDATA[Wallace D. Wattles y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te llevas: la tabla de dos columnas · Tarjetas de repaso antes de la lección seis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sustancia informe que responde al pensamiento y la garantía del resultad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5"/>
              </a:rPr>
              <a:t><![CDATA[Wallace D. Wattles y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te llevas: la tabla de dos columnas · Tarjetas de repaso antes de la lección seis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la promesa no es una ley?]]></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5"/>
              </a:rPr>
              <a:t><![CDATA[Wallace D. Wattles y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te llevas: la tabla de dos columnas · Tarjetas de repaso antes de la lección seis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no especifica condiciones verificables y los resultados dependen de muchos factore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5"/>
              </a:rPr>
              <a:t><![CDATA[Wallace D. Wattles y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ibro de Wattles es de dominio público y se consigue completo en los archivos de abajo. La lección no repite su promesa como si fuera un hecho: la describe y la examina. Tampoco da consejos de inversión ni de crédito; el caso del ejercicio es ficticio y no requiere datos personales. Lo que se afirma sobre el método se limita a lo que el libro propone y a lo que se puede practicar con un registro.]]></a:t>
            </a:r>
          </a:p>
        </p:txBody>
      </p:sp>
      <p:sp>
        <p:nvSpPr>
          <p:cNvPr id="8" name=""/>
          <p:cNvSpPr txBox="1"/>
          <p:nvPr/>
        </p:nvSpPr>
        <p:spPr>
          <a:xfrm>
            <a:off x="514350" y="3600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utenberg.org/ebooks/search/?query=Wallace+Wattles"/>
              </a:rPr>
              <a:t><![CDATA[Project Gutenberg: obra de Wattles]]></a:t>
            </a:r>
          </a:p>
        </p:txBody>
      </p:sp>
      <p:sp>
        <p:nvSpPr>
          <p:cNvPr id="9" name=""/>
          <p:cNvSpPr txBox="1"/>
          <p:nvPr/>
        </p:nvSpPr>
        <p:spPr>
          <a:xfrm>
            <a:off x="514350" y="3971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Ahí se lee La ciencia de hacerse rico de 1910 y se comprueba qué dice el texto, no el resume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5"/>
              </a:rPr>
              <a:t><![CDATA[Wallace D. Wattles y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rchive.org/search?query=Science+of+Getting+Rich+1910"/>
              </a:rPr>
              <a:t><![CDATA[Internet Archive: edición de 1910]]></a:t>
            </a:r>
          </a:p>
        </p:txBody>
      </p:sp>
      <p:sp>
        <p:nvSpPr>
          <p:cNvPr id="8" name=""/>
          <p:cNvSpPr txBox="1"/>
          <p:nvPr/>
        </p:nvSpPr>
        <p:spPr>
          <a:xfrm>
            <a:off x="514350" y="159067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as digitalizaciones permiten ver la fecha y el texto original del libr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5"/>
              </a:rPr>
              <a:t><![CDATA[Wallace D. Wattles y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a Wattles separado en dos: un método de visión, gratitud y acción eficiente, y una fe en una sustancia informe que garantiza el resultado. Sabes identificar la promesa central y por qué no se sostiene como ley, y tienes una tabla para leer cualquier curso de prosperidad sin confundir el consejo con la garantía. Lo siguiente es Florence Scovel Shinn, que convirtió la fe en una técnica de palabras y decisione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5"/>
              </a:rPr>
              <a:t><![CDATA[Wallace D. Wattles y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8-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9-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0-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1-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2-secuenci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1-oa05"/>
              </a:rPr>
              <a:t><![CDATA[Wallace D. Wattles y la ciencia de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3-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4-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separar el método de la fe y detectar una promesa de riqueza disfrazada de ley. Siguiente lección: Shinn y el juego de la vida.]]></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método y fe y a la sección 4. Casi siempre el fallo está en aceptar la garantía del resultado o en tirar también el método, que sí se puede practicar.]]></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2026-11-01T09:29:06Z</dcterms:created>
  <dcterms:modified xsi:type="dcterms:W3CDTF">2026-11-01T09:29:06Z</dcterms:modified>
  <dc:title>Wallace D. Wattles y la ciencia de hacerse rico</dc:title>
  <dc:description>Presentación editable del OA «Wallace D. Wattles y la ciencia de hacerse rico». Enlace: https://atraccion.lumbre.lat/object/atr-ley-r01-oa05</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