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presProps" Target="presProps.xml"/>
  <Relationship Id="rId64" Type="http://schemas.openxmlformats.org/officeDocument/2006/relationships/viewProps" Target="viewProps.xml"/>
  <Relationship Id="rId65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Atrac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ley-r01-oa06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ley-r01-oa06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Qué vas a poder hacer al terminar» (2 de 2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1. Quién fue Shinn y qué publicó en 1925» (2 de 3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1. Quién fue Shinn y qué publicó en 1925» (3 de 3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2. La vida como juego y la palabra como jugada» (2 de 3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2. La vida como juego y la palabra como jugada» (3 de 3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ley-r01-oa06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atraccion.lumbre.lat/object/atr-ley-r01-oa06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ley-r01-oa06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atraccion.lumbre.lat/object/atr-ley-r01-oa06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3. La técnica, paso a paso» (2 de 3)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3. La técnica, paso a paso» (3 de 3)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ley-r01-oa06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atraccion.lumbre.lat/object/atr-ley-r01-oa06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4. Qué se puede registrar y qué se queda en la creencia» (2 de 2)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1: la entrevista de trabaj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4: Paso 1. La situa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Una persona tiene una entrevista y se repite: no soy bueno para esto. La frase es una profecía que la lleva a hablar menos y a no preparar respuest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ley-r01-oa06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1: la entrevista de trabaj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4: Paso 2. La palab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lige una frase breve: puedo preparar esta entrevista y responder con lo que sé. No es una afirmación de que el puesto está conseguido; es una frase que orienta la atención a la prepar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ley-r01-oa06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1: la entrevista de trabaj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4: Paso 3. La decis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scribe tres respuestas, ensaya en voz alta y llega temprano. La frase sirve como señal; la acción es la que cambia la entrevis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ley-r01-oa06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1: la entrevista de trabaj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4: Paso 4. El regist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Anota la frase, la acción y lo que ocurrió. Si la frase no cambió ninguna acción, no hizo nada. Si la acción cambió, la frase cumplió su función de señal, no de mag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ley-r01-oa06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2: la discusión que se repi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4: Paso 1. La situa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Una persona discute siempre por lo mismo y se dice: esto no va a cambiar. La frase la lleva a entrar a la discusión con el tono de quien ya perdió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ley-r01-oa06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2: la discusión que se repi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4: Paso 2. La nega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Shinn propondría negar la idea de que no puede cambiar nada. La negación no es cerrar los ojos: es negarse a repetir la profecía antes de intentar algo distin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ley-r01-oa06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2: la discusión que se repi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4: Paso 3. La sustitu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Cambia la frase por: puedo decir lo que necesito sin pelear. Después elige una acción: hablar en otro momento, con una petición concreta, sin reproch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ley-r01-oa06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2: la discusión que se repi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4: Paso 4. El regist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Anota qué frase usaste, qué acción hiciste y qué respuesta recibiste. El resultado puede no ser el que querías; aun así, tienes datos sobre tu conduc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ley-r01-oa06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6. Lo que te llevas: el registro de siete días» (2 de 2)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A) La convirtió en una técnica cotidiana de palabras y decision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Shinn baja la fe a la boca y a la agenda: afirmaciones, negaciones, sustituciones, decisiones y registro. No formula una teoría física ni elimina la fe; la convierte en procedimiento. La opción del dinero reduce el libro a una sola dimensión que no es la centr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sección 2 y la tabla de la técnic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ley-r01-oa06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Al contrario: insiste en actuar como si el resultado ya fuera cierto, seguir la intuición y dar el paso que la situación pide. La decisión es una pieza central de su técnica. Reducirla a puro pensamiento es una lectura incomple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sección 2 y el flujo de la técnic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ley-r01-oa06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Afirmación → Repetir una frase en presen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ación → Renunciar a una idea de carenci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titución → Cambiar un pensamiento de miedo por ot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sión → Dar el paso que la frase implic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o → Anotar la frase, la acción y el resulta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tabla de la técnica y la cascada. La diferencia entre creer y practicar está en la última pareja: sin registro, no sabes si la frase movió alg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ley-r01-oa06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Relacionar» (2 de 2)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Repetir una frase en voz alta → Palab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Negar la idea de que no puedo → Palab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Hacer la llamada que he estado evitando → Decis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La palabra crea objetos sin acción → Creenci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Elegir una frase breve en presente → Palab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Actuar como si el resultado ya fuera cierto → Decis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7. El fracaso se explica por falta de fe → Creenci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tabla y la sección 4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ley-r01-oa06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Clasificar» (2 de 2)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Elegir la frase que vas a decir → Negar la idea que contradice la frase → Actuar en la dirección de la frase → Registrar qué hiciste y qué ocurrió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Primero la frase, después la negación de la idea contraria, después la acción y al final el registro. Sin el cuarto paso, la práctica se juzga por la sensación del día y no por lo que ocurrió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flujo de la técnica de Shin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ley-r01-oa06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Sus casos están verificados con registros clínic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1 atribuye verificaciones clínicas a casos que el libro cuenta como anécdotas; la 3 elimina la acción, que Shinn sí pide; la 4 convierte la falta de resultado en culpa de la persona. Las frases 0 y 2 describen el libro y su méto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sección 1 y la sección 4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ley-r01-oa06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palabras · decisiones · resulta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Palabras, decisiones y resultado: las dos primeras son la técnica; la tercera es lo que se anota para saber si la práctica movió algo. La creencia de que la palabra crea el mundo queda fuera del registr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tabla de la técnica y la sección 4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ley-r01-oa06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Producto de la lección: un registro de siete días con una frase y una decisión. Elige una situación cotidiana, escribe la frase que vas a decir, la idea que vas a negar y la acción que vas a tomar. Cada día anota la frase, la acción y lo que ocurrió. Al final, escribe tres líneas: qué cambió en tu conducta, qué no cambió y qué conserv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ley-r01-oa06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8 · Reflexión» (2 de 2)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6. Lo que te llevas: el registro de siete días · Memoria: la técnica y sus piez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ley-r01-oa06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ego de memoria: 6. Lo que te llevas: el registro de siete días · Memoria: la técnica y sus piez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ley-r01-oa06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ién fue Shinn y qué publicó en 1925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Una ilustradora y conferencista estadounidense del Nuevo Pensamiento; publicó El juego de la vida y cómo jugarl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ley-r01-oa06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1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Cuál es su metáfora central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La vida como un juego de boomerangs: lo que se lanza vuelv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ley-r01-oa06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2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convierte en técnic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La fe: afirmaciones, negaciones, sustituciones y decision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ley-r01-oa06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3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se puede registrar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La frase, la idea que se sustituyó, la acción y el resulta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ley-r01-oa06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4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no se sostiene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Que la palabra cree objetos, que el resultado esté asegurado y que el fracaso sea falta de f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ley-r01-oa06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5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Fuentes y para saber más» (2 de 2)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queo de la lec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7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ley-r01-oa06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hequeo de la lección» (2 de 2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28506" r:id="rId1"/>
    <p:sldLayoutId id="2482528507" r:id="rId2"/>
    <p:sldLayoutId id="2482528508" r:id="rId3"/>
    <p:sldLayoutId id="2482528509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c072c56e781b18b399b9c4f5a18b96f7d56bee49ea2d9eac1.jpg"/>
  <Relationship Id="rId3" Type="http://schemas.openxmlformats.org/officeDocument/2006/relationships/hyperlink" Target="https://atraccion.lumbre.lat/object/atr-ley-r01-oa06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ley-r01-oa06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ley-r01-oa06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ley-r01-oa06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ley-r01-oa06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ley-r01-oa06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ley-r01-oa06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ley-r01-oa06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ley-r01-oa06" TargetMode="Externa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ley-r01-oa06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ley-r01-oa06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ley-r01-oa06" TargetMode="External"/>
  <Relationship Id="rId3" Type="http://schemas.openxmlformats.org/officeDocument/2006/relationships/hyperlink" Target="https://atraccion.lumbre.lat/object/atr-ley-r01-oa06" TargetMode="External"/>
  <Relationship Id="rId4" Type="http://schemas.openxmlformats.org/officeDocument/2006/relationships/hyperlink" Target="https://atraccion.lumbre.lat/object/atr-ley-r01-oa06" TargetMode="External"/>
  <Relationship Id="rId5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ley-r01-oa06" TargetMode="Externa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ley-r01-oa06" TargetMode="External"/>
  <Relationship Id="rId3" Type="http://schemas.openxmlformats.org/officeDocument/2006/relationships/hyperlink" Target="https://atraccion.lumbre.lat/object/atr-ley-r01-oa06" TargetMode="External"/>
  <Relationship Id="rId4" Type="http://schemas.openxmlformats.org/officeDocument/2006/relationships/hyperlink" Target="https://atraccion.lumbre.lat/object/atr-ley-r01-oa06" TargetMode="External"/>
  <Relationship Id="rId5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ley-r01-oa06" TargetMode="Externa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ley-r01-oa06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ley-r01-oa06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ley-r01-oa06" TargetMode="Externa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ley-r01-oa06" TargetMode="External"/>
  <Relationship Id="rId3" Type="http://schemas.openxmlformats.org/officeDocument/2006/relationships/hyperlink" Target="https://atraccion.lumbre.lat/object/atr-ley-r01-oa06" TargetMode="External"/>
  <Relationship Id="rId4" Type="http://schemas.openxmlformats.org/officeDocument/2006/relationships/hyperlink" Target="https://atraccion.lumbre.lat/object/atr-ley-r01-oa06" TargetMode="External"/>
  <Relationship Id="rId5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ley-r01-oa06" TargetMode="Externa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ley-r01-oa06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ley-r01-oa06" TargetMode="Externa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ley-r01-oa06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ley-r01-oa06" TargetMode="External"/>
  <Relationship Id="rId3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ley-r01-oa06" TargetMode="External"/>
  <Relationship Id="rId3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ley-r01-oa06" TargetMode="External"/>
  <Relationship Id="rId3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ley-r01-oa06" TargetMode="External"/>
  <Relationship Id="rId3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ley-r01-oa06" TargetMode="External"/>
  <Relationship Id="rId3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ley-r01-oa06" TargetMode="External"/>
  <Relationship Id="rId3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ley-r01-oa06" TargetMode="External"/>
  <Relationship Id="rId3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ley-r01-oa06" TargetMode="Externa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ley-r01-oa06" TargetMode="External"/>
  <Relationship Id="rId3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ley-r01-oa06" TargetMode="External"/>
  <Relationship Id="rId3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ley-r01-oa06" TargetMode="External"/>
  <Relationship Id="rId3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ley-r01-oa06" TargetMode="External"/>
  <Relationship Id="rId3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ley-r01-oa06" TargetMode="External"/>
  <Relationship Id="rId3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ley-r01-oa06" TargetMode="External"/>
  <Relationship Id="rId3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ley-r01-oa06" TargetMode="External"/>
  <Relationship Id="rId3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ley-r01-oa06" TargetMode="External"/>
  <Relationship Id="rId3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ley-r01-oa06" TargetMode="External"/>
  <Relationship Id="rId3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ley-r01-oa06" TargetMode="External"/>
  <Relationship Id="rId3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ley-r01-oa06" TargetMode="External"/>
  <Relationship Id="rId3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ley-r01-oa06" TargetMode="External"/>
  <Relationship Id="rId3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ley-r01-oa06" TargetMode="External"/>
  <Relationship Id="rId3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ley-r01-oa06" TargetMode="External"/>
  <Relationship Id="rId3" Type="http://schemas.openxmlformats.org/officeDocument/2006/relationships/hyperlink" Target="https://atraccion.lumbre.lat/object/atr-ley-r01-oa06" TargetMode="External"/>
  <Relationship Id="rId4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ley-r01-oa06" TargetMode="External"/>
  <Relationship Id="rId3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ley-r01-oa06" TargetMode="External"/>
  <Relationship Id="rId3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ley-r01-oa06" TargetMode="External"/>
  <Relationship Id="rId3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ley-r01-oa06" TargetMode="External"/>
  <Relationship Id="rId3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ley-r01-oa06" TargetMode="External"/>
  <Relationship Id="rId3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ley-r01-oa06" TargetMode="External"/>
  <Relationship Id="rId3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ley-r01-oa06" TargetMode="External"/>
  <Relationship Id="rId3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ley-r01-oa06" TargetMode="External"/>
  <Relationship Id="rId3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ley-r01-oa06" TargetMode="External"/>
  <Relationship Id="rId3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ley-r01-oa06" TargetMode="External"/>
  <Relationship Id="rId3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ley-r01-oa06" TargetMode="External"/>
  <Relationship Id="rId3" Type="http://schemas.openxmlformats.org/officeDocument/2006/relationships/hyperlink" Target="https://www.gutenberg.org/ebooks/search/?query=Florence+Scovel+Shinn" TargetMode="Externa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ley-r01-oa06" TargetMode="External"/>
  <Relationship Id="rId3" Type="http://schemas.openxmlformats.org/officeDocument/2006/relationships/hyperlink" Target="https://archive.org/search?query=The+Game+of+Life+and+How+to+Play+It" TargetMode="External"/>
  <Relationship Id="rId4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ley-r01-oa06" TargetMode="Externa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ley-r01-oa06" TargetMode="External"/>
  <Relationship Id="rId3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ley-r01-oa06" TargetMode="External"/>
  <Relationship Id="rId3" Type="http://schemas.openxmlformats.org/officeDocument/2006/relationships/notesSlide" Target="../notesSlides/notesSlide6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lorenc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cov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hinn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vida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tracció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atraccion.lumbre.lat/object/atr-ley-r01-oa06"/>
              </a:rPr>
              <a:t><![CDATA[Ver el OA en atraccion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ley-r01-oa06"/>
              </a:rPr>
              <a:t><![CDATA[Florence Scovel Shinn y el juego de la vi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mir el planteamiento de Shinn de 1925 y reconocer cómo convirtió la fe en una técnica cotidiana de palabras y decisione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5908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xta lección de la ruta. En 1925, Florence Scovel Shinn publicó El juego de la vida y cómo jugarlo, un libro que convierte la fe en una técnica cotidiana: una frase que se dice, una idea que se niega, una decisión que se toma. Aquí se resume su planteamiento, se separa la práctica registrable de la creencia y se prueba con un registro de siete día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ley-r01-oa06"/>
              </a:rPr>
              <a:t><![CDATA[Florence Scovel Shinn y el juego de la vi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Atrac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09725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florence scovel shinn · el juego de la vida · afirmaciones · palabra · decisión · fe · 1925 · nuevo pensamiento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vas a poder hacer al termin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ley-r01-oa06"/>
              </a:rPr>
              <a:t><![CDATA[Florence Scovel Shinn y el juego de la vi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lorence Scovel Shinn publicó El juego de la vida y cómo jugarlo en 1925. El título lo dice todo: la vida es un juego y hay que aprender a jugarlo. Su propuesta no se queda en una idea sobre el universo; baja a la boca y a la agenda. Hay una frase que se dice, una idea que se niega, una decisión que se toma y una intuición que se sigue. Al terminar vas a poder resumir su planteamiento, reconocer cómo convirtió la fe en una técnica cotidiana y separar lo que se puede registrar de lo que solo se puede cree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vas a poder hacer al termin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ley-r01-oa06"/>
              </a:rPr>
              <a:t><![CDATA[Florence Scovel Shinn y el juego de la vi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60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047875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047875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pregunta que responde esta lec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hizo Shinn que no hicieran los autores anteriores? Convirtió la fe en un procedimiento: palabras que se dicen en voz alta, pensamientos que se sustituyen y decisiones que se toman como si el resultado ya fuera cierto. Eso se puede practicar; la explicación de por qué funcionaría, no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. Quién fue Shinn y qué publicó en 1925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ley-r01-oa06"/>
              </a:rPr>
              <a:t><![CDATA[Florence Scovel Shinn y el juego de la vi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lorence Scovel Shinn nació en 1871 y murió en 1940. Se formó como artista y trabajó como ilustradora antes de dedicarse a la enseñanza del Nuevo Pensamiento. En la década de 1920 daba conferencias en Nueva York y reunía sus charlas en libros breves. El juego de la vida y cómo jugarlo, de 1925, es el más conocido; le siguieron otros volúmenes con el mismo tono conversaciona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. Quién fue Shinn y qué publicó en 1925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ley-r01-oa06"/>
              </a:rPr>
              <a:t><![CDATA[Florence Scovel Shinn y el juego de la vi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 libro no es un tratado: es una colección de charlas con ejemplos de alumnos, citas bíblicas y frases para repetir. Ese formato explica su estilo y también su método. Shinn no argumenta largamente: cuenta un caso, extrae una regla y propone una palabra. La regla es lo que hoy llamaríamos una técnica de autoafirmación; la palabra es la unidad con la que se trabaj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26707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62000" y="326707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 que Shinn afirma: las palabras y los pensamientos tienen poder creativo, y la fe es la sustancia de lo que se esper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. Quién fue Shinn y qué publicó en 1925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ley-r01-oa06"/>
              </a:rPr>
              <a:t><![CDATA[Florence Scovel Shinn y el juego de la vi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 que propone como técnica: afirmar, negar, sustituir un pensamiento por otro, seguir la intuición y actuar en consecuenci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76475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276475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 que no se puede comprobar: que la palabra cree objetos, que el resultado esté asegurado y que el fracaso se explique por falta de f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La vida como juego y la palabra como jugad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ley-r01-oa06"/>
              </a:rPr>
              <a:t><![CDATA[Florence Scovel Shinn y el juego de la vi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metáfora central es el juego. Shinn dice que la vida es un juego de boomerangs: lo que se lanza vuelve. Esa imagen le permite hablar de causas y consecuencias sin entrar en física: si lanzas miedo, vuelve miedo; si lanzas confianza, vuelve confianza. La metáfora es útil para describir cómo una actitud tiñe lo que uno hace y cómo los demás responden. El problema aparece cuando se toma como una ley mecánica: el boomerang no es un mecanismo, es una figur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La vida como juego y la palabra como jugad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ley-r01-oa06"/>
              </a:rPr>
              <a:t><![CDATA[Florence Scovel Shinn y el juego de la vi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segunda pieza es la palabra. Shinn trabaja con afirmaciones en presente, negaciones de las ideas de carencia y sustitución de un pensamiento por otro. Una afirmación no es un deseo: es una frase que se dice como si lo que describe ya fuera cierto. Una negación no es un conjuro: es la renuncia a una idea que se considera falsa. Y la sustitución es el paso práctico: cuando aparece el pensamiento de miedo, se cambia por la frase elegid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La vida como juego y la palabra como jugad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ley-r01-oa06"/>
              </a:rPr>
              <a:t><![CDATA[Florence Scovel Shinn y el juego de la vi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 una tercera pieza que suele pasarse por alto: la decisión. Shinn no se queda en la frase; pide actuar como si el resultado ya fuera cierto, seguir la intuición y dar el paso que la situación pide. Esa parte es la que más se parece a la psicología práctica: una frase puede cambiar la atención, y una decisión cambia lo que ocurre. La parte que no se sostiene es la que atribuye a la frase el poder de producir el resultado sin la decisión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La vida como juego y la palabra como jugad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ley-r01-oa06"/>
              </a:rPr>
              <a:t><![CDATA[Florence Scovel Shinn y el juego de la vi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10001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aso que separa la práctica de la creencia es el cuarto. Sin registro, una afirmación se siente verdadera o falsa según el día; con registro, tienes algo que revisa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67050"/>
            <a:ext cx="8115300" cy="542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 imagen vectorial assets/fig-atr-ley-shinn-tecnica.svg no se pudo convertir a un formato editable compatibl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81425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905250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La técnica, paso a pa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ley-r01-oa06"/>
              </a:rPr>
              <a:t><![CDATA[Florence Scovel Shinn y el juego de la vi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técnica de Shinn se puede ordenar en cuatro movimientos. Primero, identificar la situación y la idea que la acompaña: qué estoy pensando sobre esto. Segundo, elegir la palabra: una frase breve, en presente, que describa el estado que quiero cultivar. Tercero, negar la idea contraria: no repetirla, no discutir con ella, sustituirla. Cuarto, actuar: hacer lo que la frase implica, dar el paso que está a mi alcance. La intuición entra aquí como una fuente de pasos posibles, no como una garantía de resultado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La técnica, paso a pa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ley-r01-oa06"/>
              </a:rPr>
              <a:t><![CDATA[Florence Scovel Shinn y el juego de la vi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10001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columna de la derecha es la única que produce datos. Lo que Shinn afirma sobre el poder de la palabra se queda en la primera y la segunda; lo que tú puedes revisar está en la tercer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67050"/>
            <a:ext cx="8115300" cy="542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 imagen vectorial assets/fig-atr-ley-shinn-tabla.svg no se pudo convertir a un formato editable compatibl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81425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905250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La técnica, paso a paso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ley-r01-oa06"/>
              </a:rPr>
              <a:t><![CDATA[Florence Scovel Shinn y el juego de la vi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tabla de la lección separa tres elementos y una columna de registro. La afirmación se anota con la frase y el momento. La negación se anota con la idea que se sustituyó. La decisión se anota con la acción y su resultado. Esa tercera columna es la que convierte la técnica en una práctica: sin ella, solo tienes una frase que se siente bien o mal según el dí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La técnica, paso a paso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ley-r01-oa06"/>
              </a:rPr>
              <a:t><![CDATA[Florence Scovel Shinn y el juego de la vi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hinn también habla de la ley de la no resistencia: no pelear con la situación, aceptar lo que hay y redirigir la energía. Esa idea tiene una lectura psicológica razonable: resistirse a lo que no se puede cambiar consume atención y aumenta el malestar. Y tiene una lectura peligrosa: aceptar una situación injusta o una enfermedad sin buscar ayuda. La diferencia está en qué se acepta y qué se hace después. Aceptar no es renunciar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La técnica, paso a paso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ley-r01-oa06"/>
              </a:rPr>
              <a:t><![CDATA[Florence Scovel Shinn y el juego de la vi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60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362200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362200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límites de esta escuel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9240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s prácticas acompañan y no sustituyen la atención de un profesional de la salud mental. Y en lo económico: esto es orientación general y no asesoría financiera personalizada. Una afirmación no sustituye un tratamiento ni un plan de dinero: si el tema es salud o dinero, la práctica acompaña y no reemplaza al profesional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Qué se puede registrar y qué se queda en la creenci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ley-r01-oa06"/>
              </a:rPr>
              <a:t><![CDATA[Florence Scovel Shinn y el juego de la vi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práctica de Shinn tiene una parte registrable y una parte que no lo es. Registrable: la frase que dijiste, la hora, la situación, la idea que sustituiste, la acción que tomaste y lo que ocurrió. No registrable: que la palabra haya tenido un poder causal sobre el mundo. Lo primero produce un cuaderno; lo segundo produce una discusión. La lección se queda con el cuaderno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Qué se puede registrar y qué se queda en la creenci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ley-r01-oa06"/>
              </a:rPr>
              <a:t><![CDATA[Florence Scovel Shinn y el juego de la vi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10001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hinn convirtió la fe en algo que se hace: una frase, una negativa, una decisión. Ese paso es valioso aunque no compartas la metafísica que lo sostien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67050"/>
            <a:ext cx="8115300" cy="542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 imagen vectorial assets/fig-atr-ley-shinn-limite.svg no se pudo convertir a un formato editable compatibl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81425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905250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Qué se puede registrar y qué se queda en la creenci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ley-r01-oa06"/>
              </a:rPr>
              <a:t><![CDATA[Florence Scovel Shinn y el juego de la vi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psicología ofrece explicaciones modestas para una parte de lo que la gente atribuye a las afirmaciones. Decir una frase en voz alta puede cambiar el foco de atención, reducir la rumiación y aumentar la sensación de control. Actuar como si el resultado ya fuera cierto puede aumentar la probabilidad de intentarlo. Ninguna de esas explicaciones necesita que la palabra cree objetos; todas necesitan que la persona haga algo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Qué se puede registrar y qué se queda en la creenci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ley-r01-oa06"/>
              </a:rPr>
              <a:t><![CDATA[Florence Scovel Shinn y el juego de la vi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evidencia sobre estos efectos es modesta y no promete resultados grandes, así que conviene hablar de probabilidades y no de garantías. El riesgo de la versión fuerte es doble. Primero, si la afirmación no funciona, la culpa recae en la persona: no creyó bastante, no dijo la frase correcta, no sostuvo la visión. Segundo, la técnica puede sustituir la acción necesaria: en lugar de buscar ayuda médica o de hacer una llamada difícil, se repite una frase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5242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práctica responsable incluye una pregunta de control: ¿esto me acerca a una acción concreta o me aleja de ella?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Dos casos resueltos: la frase y la decis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ley-r01-oa06"/>
              </a:rPr>
              <a:t><![CDATA[Florence Scovel Shinn y el juego de la vi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dos casos son ficticios y sirven para practicar. No son testimonios ni personas reale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ley-r01-oa06"/>
              </a:rPr>
              <a:t><![CDATA[Florence Scovel Shinn y el juego de la vi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Dos casos resueltos: la frase y la decisión · Ejemplo resuelto 1: la entrevista de trabajo · Paso 1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1. La situació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persona tiene una entrevista y se repite: no soy bueno para esto. La frase es una profecía que la lleva a hablar menos y a no preparar respuesta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ley-r01-oa06"/>
              </a:rPr>
              <a:t><![CDATA[Florence Scovel Shinn y el juego de la vi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Dos casos resueltos: la frase y la decisión · Ejemplo resuelto 1: la entrevista de trabajo · Paso 2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2. La palabr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ige una frase breve: puedo preparar esta entrevista y responder con lo que sé. No es una afirmación de que el puesto está conseguido; es una frase que orienta la atención a la preparación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ley-r01-oa06"/>
              </a:rPr>
              <a:t><![CDATA[Florence Scovel Shinn y el juego de la vi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Dos casos resueltos: la frase y la decisión · Ejemplo resuelto 1: la entrevista de trabajo · Paso 3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3. La decisió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e tres respuestas, ensaya en voz alta y llega temprano. La frase sirve como señal; la acción es la que cambia la entrevista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ley-r01-oa06"/>
              </a:rPr>
              <a:t><![CDATA[Florence Scovel Shinn y el juego de la vi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Dos casos resueltos: la frase y la decisión · Ejemplo resuelto 1: la entrevista de trabajo · Paso 4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4. El registr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ota la frase, la acción y lo que ocurrió. Si la frase no cambió ninguna acción, no hizo nada. Si la acción cambió, la frase cumplió su función de señal, no de magia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ley-r01-oa06"/>
              </a:rPr>
              <a:t><![CDATA[Florence Scovel Shinn y el juego de la vi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Dos casos resueltos: la frase y la decisión · Ejemplo resuelto 2: la discusión que se repite · Paso 1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1. La situació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persona discute siempre por lo mismo y se dice: esto no va a cambiar. La frase la lleva a entrar a la discusión con el tono de quien ya perdió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ley-r01-oa06"/>
              </a:rPr>
              <a:t><![CDATA[Florence Scovel Shinn y el juego de la vi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Dos casos resueltos: la frase y la decisión · Ejemplo resuelto 2: la discusión que se repite · Paso 2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2. La negació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hinn propondría negar la idea de que no puede cambiar nada. La negación no es cerrar los ojos: es negarse a repetir la profecía antes de intentar algo distinto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ley-r01-oa06"/>
              </a:rPr>
              <a:t><![CDATA[Florence Scovel Shinn y el juego de la vi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Dos casos resueltos: la frase y la decisión · Ejemplo resuelto 2: la discusión que se repite · Paso 3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3. La sustitució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a la frase por: puedo decir lo que necesito sin pelear. Después elige una acción: hablar en otro momento, con una petición concreta, sin reproches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ley-r01-oa06"/>
              </a:rPr>
              <a:t><![CDATA[Florence Scovel Shinn y el juego de la vi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0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Dos casos resueltos: la frase y la decisión · Ejemplo resuelto 2: la discusión que se repite · Paso 4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4. El registr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ota qué frase usaste, qué acción hiciste y qué respuesta recibiste. El resultado puede no ser el que querías; aun así, tienes datos sobre tu conducta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. Lo que te llevas: el registro de siete día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ley-r01-oa06"/>
              </a:rPr>
              <a:t><![CDATA[Florence Scovel Shinn y el juego de la vi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1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roducto de la lección es un registro de siete días con una sola frase y una sola decisión. Elige una situación cotidiana, escribe la frase que vas a decir, la idea que vas a negar y la acción que vas a tomar. Cada día anota tres cosas: la frase, la acción y lo que ocurrió. Al final de la semana, revisa qué cambió en tu conducta y qué no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. Lo que te llevas: el registro de siete día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ley-r01-oa06"/>
              </a:rPr>
              <a:t><![CDATA[Florence Scovel Shinn y el juego de la vi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2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busques que el mundo cambie: busca saber si la práctica te movió a hacer algo distinto. Ese registro es también el límite de la lección. Shinn promete que la palabra tiene poder; esta escuela no lo afirma. Lo que sí se puede afirmar es que una frase elegida con cuidado puede funcionar como señal para una acción, y que una acción repetida cambia lo que ocurre alrededor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19087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parte que se sostiene es pequeña y suficiente; la parte que no se sostiene se queda como creencia, no como método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ley-r01-oa06"/>
              </a:rPr>
              <a:t><![CDATA[Florence Scovel Shinn y el juego de la vi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3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6. Lo que te llevas: el registro de siete dí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hizo Shinn con la fe en El juego de la vid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1990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a convirtió en una técnica cotidiana de palabras y decisione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3717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a convirtió en una teoría física sobre las ondas del pensamient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0670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La eliminó y propuso solo un método de administración del dinero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7623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La reservó para los domingos y la separó de la vida diaria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ley-r01-oa06"/>
              </a:rPr>
              <a:t><![CDATA[Florence Scovel Shinn y el juego de la vi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4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6. Lo que te llevas: el registro de siete dí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hinn propone que la fe se quede en el pensamiento y no se lleve a la acció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Relacion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ley-r01-oa06"/>
              </a:rPr>
              <a:t><![CDATA[Florence Scovel Shinn y el juego de la vi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5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6. Lo que te llevas: el registro de siete dí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e cada elemento con su ejempl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669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Afirmación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193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Negación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9718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Sustitución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242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Decisión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766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Registro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40290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B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628650" y="43053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Renunciar a una idea de carencia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Relacion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ley-r01-oa06"/>
              </a:rPr>
              <a:t><![CDATA[Florence Scovel Shinn y el juego de la vi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6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Cambiar un pensamiento de miedo por otr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Dar el paso que la frase implic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240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Anotar la frase, la acción y el resultad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764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Repetir una frase en presente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ley-r01-oa06"/>
              </a:rPr>
              <a:t><![CDATA[Florence Scovel Shinn y el juego de la vi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7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6. Lo que te llevas: el registro de siete dí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elemento según la capa a la que pertenec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669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Palabr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6193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Decisión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29718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reencia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242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Repetir una frase en voz alta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861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Negar la idea de que no puedo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40481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Hacer la llamada que he estado evitando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ley-r01-oa06"/>
              </a:rPr>
              <a:t><![CDATA[Florence Scovel Shinn y el juego de la vi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8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La palabra crea objetos sin ac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Elegir una frase breve en present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Actuar como si el resultado ya fuera ciert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305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7. El fracaso se explica por falta de fe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Ordenar la secuenci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ley-r01-oa06"/>
              </a:rPr>
              <a:t><![CDATA[Florence Scovel Shinn y el juego de la vi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9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6. Lo que te llevas: el registro de siete dí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a la técnica diaria de Shin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907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legir la frase que vas a decir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3526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Registrar qué hiciste y qué ocurrió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714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Negar la idea que contradice la frase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0765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Actuar en la dirección de la frase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Detective de error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ley-r01-oa06"/>
              </a:rPr>
              <a:t><![CDATA[Florence Scovel Shinn y el juego de la vi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0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6. Lo que te llevas: el registro de siete dí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lectora anotó estas cinco frases sobre Shinn. Marca las que no se sostiene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Shinn publicó El juego de la vida y cómo jugarlo en 1925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765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Sus casos están verificados con registros clínico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0384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Convierte la fe en una técnica de palabras y decisiones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4004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La palabra repetida crea objetos sin necesidad de acción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7623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El fracaso se explica siempre por falta de fe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Completar la fras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ley-r01-oa06"/>
              </a:rPr>
              <a:t><![CDATA[Florence Scovel Shinn y el juego de la vi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1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6. Lo que te llevas: el registro de siete dí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hinn convirtió la fe en una técnica de ___ y de ___; la parte que se puede registrar es la frase, la acción y el ___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8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ley-r01-oa06"/>
              </a:rPr>
              <a:t><![CDATA[Florence Scovel Shinn y el juego de la vi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2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6. Lo que te llevas: el registro de siete dí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2114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to de la lección: un registro de siete días con una frase y una decisión. Elige una situación cotidiana, escribe la frase que vas a decir, la idea que vas a negar y la acción que vas a tomar. Cada día anota la frase, la acción y lo que ocurrió. Al final, escribe tres líneas: qué cambió en tu conducta, qué no cambió y qué conservas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8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ley-r01-oa06"/>
              </a:rPr>
              <a:t><![CDATA[Florence Scovel Shinn y el juego de la vi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3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la frase no se convierte en una acción, no es una técnica: es un pensamiento repetido. La acción puede ser pequeña, pero tiene que ser observable. El registro no mide tu fe; mide lo que hiciste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383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. Lo que te llevas: el registro de siete días · Memoria: la técnica y sus pieza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ley-r01-oa06"/>
              </a:rPr>
              <a:t><![CDATA[Florence Scovel Shinn y el juego de la vi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4 / 60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009900"/>
        </p:xfrm>
        <a:graphic>
          <a:graphicData uri="http://schemas.openxmlformats.org/drawingml/2006/table">
            <a:tbl>
              <a:tblPr firstRow="1" bandRow="1"/>
              <a:tblGrid>
                <a:gridCol w="3200400"/>
                <a:gridCol w="49149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B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firma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rase en prese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ega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nuncia a la carenci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ustitu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ambio de pensamien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cis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aso que se 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gistr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ato de lo ocurri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ntui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ista para actu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ley-r01-oa06"/>
              </a:rPr>
              <a:t><![CDATA[Florence Scovel Shinn y el juego de la vi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5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. Lo que te llevas: el registro de siete días · Memoria: la técnica y sus piezas · Cómo practica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es el contenido estático del juego. Para emparejar las cartas y practicar la interacción, abre el O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24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atraccion.lumbre.lat/object/atr-ley-r01-oa06"/>
              </a:rPr>
              <a:t><![CDATA[Abrir el juego en el OA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ley-r01-oa06"/>
              </a:rPr>
              <a:t><![CDATA[Florence Scovel Shinn y el juego de la vi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6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. Lo que te llevas: el registro de siete días · Tarjetas de repaso antes de la lección siete · Tarjeta 1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ién fue Shinn y qué publicó en 1925?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ley-r01-oa06"/>
              </a:rPr>
              <a:t><![CDATA[Florence Scovel Shinn y el juego de la vi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7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. Lo que te llevas: el registro de siete días · Tarjetas de repaso antes de la lección siete · Tarjeta 1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ilustradora y conferencista estadounidense del Nuevo Pensamiento; publicó El juego de la vida y cómo jugarlo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ley-r01-oa06"/>
              </a:rPr>
              <a:t><![CDATA[Florence Scovel Shinn y el juego de la vi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8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. Lo que te llevas: el registro de siete días · Tarjetas de repaso antes de la lección siete · Tarjeta 2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l es su metáfora central?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ley-r01-oa06"/>
              </a:rPr>
              <a:t><![CDATA[Florence Scovel Shinn y el juego de la vi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9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. Lo que te llevas: el registro de siete días · Tarjetas de repaso antes de la lección siete · Tarjeta 2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vida como un juego de boomerangs: lo que se lanza vuelve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ley-r01-oa06"/>
              </a:rPr>
              <a:t><![CDATA[Florence Scovel Shinn y el juego de la vi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0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. Lo que te llevas: el registro de siete días · Tarjetas de repaso antes de la lección siete · Tarjeta 3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convierte en técnica?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ley-r01-oa06"/>
              </a:rPr>
              <a:t><![CDATA[Florence Scovel Shinn y el juego de la vi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1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. Lo que te llevas: el registro de siete días · Tarjetas de repaso antes de la lección siete · Tarjeta 3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fe: afirmaciones, negaciones, sustituciones y decisiones.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ley-r01-oa06"/>
              </a:rPr>
              <a:t><![CDATA[Florence Scovel Shinn y el juego de la vi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2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. Lo que te llevas: el registro de siete días · Tarjetas de repaso antes de la lección siete · Tarjeta 4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se puede registrar?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ley-r01-oa06"/>
              </a:rPr>
              <a:t><![CDATA[Florence Scovel Shinn y el juego de la vi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3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. Lo que te llevas: el registro de siete días · Tarjetas de repaso antes de la lección siete · Tarjeta 4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frase, la idea que se sustituyó, la acción y el resultado.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ley-r01-oa06"/>
              </a:rPr>
              <a:t><![CDATA[Florence Scovel Shinn y el juego de la vi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4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. Lo que te llevas: el registro de siete días · Tarjetas de repaso antes de la lección siete · Tarjeta 5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no se sostiene?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ley-r01-oa06"/>
              </a:rPr>
              <a:t><![CDATA[Florence Scovel Shinn y el juego de la vi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5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. Lo que te llevas: el registro de siete días · Tarjetas de repaso antes de la lección siete · Tarjeta 5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 la palabra cree objetos, que el resultado esté asegurado y que el fracaso sea falta de fe.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s y para saber má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ley-r01-oa06"/>
              </a:rPr>
              <a:t><![CDATA[Florence Scovel Shinn y el juego de la vi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6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libro de Shinn es de dominio público y se consigue en los archivos de abajo. La lección resume su planteamiento y separa la práctica de la creencia; no repite sus promesas ni presenta sus anécdotas como pruebas. Las afirmaciones sobre atención, rumiación y conducta se describen con prudencia y sin cifras. No hay en esta lección ningún estudio inventado ni ningún dato personal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6004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www.gutenberg.org/ebooks/search/?query=Florence+Scovel+Shinn"/>
              </a:rPr>
              <a:t><![CDATA[Project Gutenberg: obra de Shin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97192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í se lee El juego de la vida y cómo jugarlo de 1925 completo.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s y para saber má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ley-r01-oa06"/>
              </a:rPr>
              <a:t><![CDATA[Florence Scovel Shinn y el juego de la vi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7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archive.org/search?query=The+Game+of+Life+and+How+to+Play+It"/>
              </a:rPr>
              <a:t><![CDATA[Internet Archive: edición de 192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9067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 digitalizaciones permiten comprobar el texto y la fecha originales.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ley-r01-oa06"/>
              </a:rPr>
              <a:t><![CDATA[Florence Scovel Shinn y el juego de la vi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8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 tienes a Shinn en su sitio: una maestra de 1925 que convirtió la fe en una técnica de palabras y decisiones, con una metáfora del juego y una práctica que se puede registrar. Sabes qué parte se sostiene como señal para la acción y qué parte se queda en la creencia. Con Atkinson, Wattles y Shinn, la ruta de los autores fundacionales está completa; lo siguiente es Napoleon Hill y el éxito como doctrina.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 de la lecc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ley-r01-oa06"/>
              </a:rPr>
              <a:t><![CDATA[Florence Scovel Shinn y el juego de la vi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9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7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ctividades cubiert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571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pción múltiple · b28-mcq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24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Verdadero o falso · b29-vf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2766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Relacionar · b30-match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6290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lasificar · b31-sor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9814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rdenar la secuencia · b32-secuencia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 de la lecc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ley-r01-oa06"/>
              </a:rPr>
              <a:t><![CDATA[Florence Scovel Shinn y el juego de la vi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0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Detective de errores · b33-detecti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ompletar la frase · b34-llen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2405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Listo. Ya puedes resumir a Shinn y separar la técnica de la creencia. Siguiente lección: Napoleon Hill y el éxito como doctrin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609850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Vuelve al flujo de la técnica y a la tabla de palabra, decisión y creencia. Casi siempre el fallo está en quedarse con la frase sin la acción, o en aceptar que el fracaso se explica por falta de fe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2026-11-01T05:50:33Z</dcterms:created>
  <dcterms:modified xsi:type="dcterms:W3CDTF">2026-11-01T05:50:33Z</dcterms:modified>
  <dc:title>Florence Scovel Shinn y el juego de la vida</dc:title>
  <dc:description>Presentación editable del OA «Florence Scovel Shinn y el juego de la vida». Enlace: https://atraccion.lumbre.lat/object/atr-ley-r01-oa06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