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7]]></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7]]></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fue Hill y qué publicó en 1937»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fue Hill y qué publicó en 1937»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Tres materiales en un mismo método»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1-oa07]]></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1-oa07]]></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sesgo de supervivencia»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sesgo de supervivencia»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vista que no se pued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es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lector encuentra en el libro la historia de un empresario que empezó sin nada y atribuye su fortuna a una met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7]]></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vista que no se pued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se puede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el empresario existió y que su empresa creció. Eso no verifica la conversación ni la causa que él mismo atribuye a su fort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7]]></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vista que no se pued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registro de la entrevista, la lista de personas que intentaron lo mismo y el criterio con el que se eligió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7]]></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vista que no se pued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Qué se r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áctica de escribir la meta y revisarla; se descarta la idea de que el relato demuestre un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7]]></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meta escrita en una servil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escribe en una servilleta la meta de conseguir un trabajo mejor y la pega en la puerta del refrige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7]]></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meta escrita en una servil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la doctrina di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la meta escrita envía una señal y que el trabajo llegará por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7]]></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meta escrita en una servil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la persona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lee cada mañana, actualiza su currículum, pide dos informes y agenda una conversación. Eso es lo que cambia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7]]></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meta escrita en una servil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durante siete días qué acción hizo y qué respuesta recibió. Si no hay acciones, no hay nada que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7]]></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7]]></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1-oa07]]></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trevistas a personas exitosas, consejos prácticos y afirmaciones sobre el poder de la cre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libro combina testimonios de personas que llegaron al éxito, consejos que se pueden convertir en acciones y afirmaciones sobre la fe y la autosugestión. No fue un experimento con grupo de comparación ni un tratado económico: fue un manual de exhortación con tres materiales de distinto respa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os tres mater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7]]></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esgo de supervivencia selecciona la muestra por el desenlace: los que ganaron son los visibles y los que fracasaron no aparecen en el libro. Sin esos casos no se puede saber si el método hizo la diferencia o si solo describió a quienes ya habían ga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primer párraf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7]]></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ntrevistas → Testimonios seleccionados por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sejo práctico → Acción que se puede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firmaciones → Creencia que no se veri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sgo de supervivencia → Mirar solo a los que gan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tres materiales separa testimonio, acción y creencia. El sesgo de supervivencia no es un material del libro: es el defecto de la muestra que lo alim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7]]></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una meta con fecha y revisarla cada mañana → Se puede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petir que el dinero llegará por el solo hecho de creer → Es cre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edir dos informes y agendar una conversación → Se puede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nfiar en que el pensamiento mueve las circunstancias → Es cre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notar siete días de acciones y respuestas → Se puede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tribuir el fracaso a no haber creído lo suficiente → Es cre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tres materiales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7]]></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dentificar el resultado que se atribuye al método → Buscar qué personas hicieron lo mismo y no llegaron → Separar lo que se puede probar de lo que es creencia → Decidir qué práctica se conserva y con qué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resultado que se atribuye al método, después la muestra que falta, luego la separación entre prueba y creencia y al final la decisión práctica. Saltarse el segundo paso es lo que convierte una anécdota en doctr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cascada del deseo a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7]]></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Hill entrevistó a una muestra aleatoria de personas, incluidas las que fracas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ill no entrevistó a una muestra aleatoria ni incluyó a los que fracasaron: su muestra está seleccionada por el éxito. Las otras cuatro frases describen lo que la lección sostiene, incluida la fecha de 1937 y la cláusula que protege la doctrina de la refu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7]]></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upervivencia · ganaron · cad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pervivencia, ganaron y cadena: el relato se arma desde el final y omite a quienes hicieron lo mismo sin el mismo resultado. Esa omisión es lo que convierte una anécdota en una aparente demost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os tres mater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7]]></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ficha de tres columnas sobre una afirmación de Hill o de cualquier libro de éxito. Primera columna: la frase, copiada con el autor. Segunda: qué se puede comprobar con un registro propio de siete días. Tercera: qué parte es una creencia que no se puede verificar. Cierra con una línea: qué práctica conservas y con qué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7]]></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la ficha de tres columnas · Memoria: los materiales y la doctr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7]]></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la ficha de tres columnas · Memoria: los materiales y la doctr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7]]></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ublicó Hill en 193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iensa y hazte rico, un manual de éxito basado en principios mentales y práct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7]]></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tres materiales d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trevistas a personas exitosas, consejo práctico y afirmaciones sobre el poder de la cre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7]]></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sesgo de superviv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irar solo a los que llegaron y no a los que hicieron lo mismo y fracas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7]]></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rte se puede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que pasa por una acción registrable: metas escritas, pasos, per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7]]></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doctrina no se puede refu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atribuye el fracaso a no haber creído lo suficiente, y esa cláusula explica cualquier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7]]></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7]]></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079" r:id="rId1"/>
    <p:sldLayoutId id="2482531080" r:id="rId2"/>
    <p:sldLayoutId id="2482531081" r:id="rId3"/>
    <p:sldLayoutId id="248253108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d6cf4b739490eec1cfe7ea330a551d0ca96fb4b23b5a5d31.jpg"/>
  <Relationship Id="rId3" Type="http://schemas.openxmlformats.org/officeDocument/2006/relationships/hyperlink" Target="https://atraccion.lumbre.lat/object/atr-ley-r01-oa07"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hyperlink" Target="https://atraccion.lumbre.lat/object/atr-ley-r01-oa07" TargetMode="External"/>
  <Relationship Id="rId4" Type="http://schemas.openxmlformats.org/officeDocument/2006/relationships/hyperlink" Target="https://atraccion.lumbre.lat/object/atr-ley-r01-oa07"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hyperlink" Target="https://atraccion.lumbre.lat/object/atr-ley-r01-oa07" TargetMode="External"/>
  <Relationship Id="rId4" Type="http://schemas.openxmlformats.org/officeDocument/2006/relationships/hyperlink" Target="https://atraccion.lumbre.lat/object/atr-ley-r01-oa07"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hyperlink" Target="https://atraccion.lumbre.lat/object/atr-ley-r01-oa07" TargetMode="External"/>
  <Relationship Id="rId4" Type="http://schemas.openxmlformats.org/officeDocument/2006/relationships/hyperlink" Target="https://atraccion.lumbre.lat/object/atr-ley-r01-oa07" TargetMode="External"/>
  <Relationship Id="rId5"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hyperlink" Target="https://atraccion.lumbre.lat/object/atr-ley-r01-oa07" TargetMode="External"/>
  <Relationship Id="rId4"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hyperlink" Target="https://archive.org/search?query=Napoleon+Hill" TargetMode="External"/>
  <Relationship Id="rId4" Type="http://schemas.openxmlformats.org/officeDocument/2006/relationships/hyperlink" Target="https://www.apa.org/"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7" TargetMode="External"/>
  <Relationship Id="rId3" Type="http://schemas.openxmlformats.org/officeDocument/2006/relationships/notesSlide" Target="../notesSlides/notesSlide6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apole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il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éxi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octrin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ley-r01-oa07"/>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qué propuso Hill en 1937 y por qué su método mezcla entrevistas, consejo práctico y afirmaciones que no pasaron por verifica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poleon Hill publicó Piensa y hazte rico en 1937 y convirtió el éxito en una doctrina con pasos: deseo definido, fe, autosugestión, plan y persistencia. La lección separa los tres materiales del método —entrevistas no verificadas, consejo práctico y afirmaciones—, explica el sesgo de supervivencia y propone una ficha de tres columnas para leer cualquier libro de éxito sin confundir testimonio con prueb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napoleon hill · piensa y hazte rico · sesgo de supervivencia · doctrina del éxito · autoayuda · lectura crítica · metas · persistenc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poleon Hill es el autor que convirtió el éxito en una doctrina con pasos, promesas y un vocabulario que todavía se repite. Su libro más conocido, ]]></a:t>
            </a:r>
            <a:r>
              <a:rPr lang="en-US" i="1" strike="noStrike" sz="2100" spc="0" u="none" cap="none">
                <a:solidFill>
                  <a:srgbClr val="1B2438">
                    <a:alpha val="100000"/>
                  </a:srgbClr>
                </a:solidFill>
                <a:latin typeface="Calibri"/>
              </a:rPr>
              <a:t><![CDATA[Piensa y hazte rico]]></a:t>
            </a:r>
            <a:r>
              <a:rPr lang="en-US" strike="noStrike" sz="2100" spc="0" u="none" cap="none">
                <a:solidFill>
                  <a:srgbClr val="1B2438">
                    <a:alpha val="100000"/>
                  </a:srgbClr>
                </a:solidFill>
                <a:latin typeface="Calibri"/>
              </a:rPr>
              <a:t><![CDATA[, se publicó en 1937, en plena salida de la Gran Depresión, y sostuvo una idea sencilla: si ordenas tu deseo, lo crees y persistes, puedes cambiar tu situación económica. La idea tiene una parte de consejo sensato y una parte de afirmación que nunca pasó por una verificación independiente. Esta lección separa las dos, explica cómo se construyó el método y te da un criterio para leerlo sin comprar el paquete comple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2]]></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si Hill tenía razón en todo. Es qué propuso exactamente, con qué materiales lo construyó y qué parte de su método se puede probar en tu propia sem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Hill y qué publicó en 1937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ill nació en 1883 en una zona rural de Virginia y murió en 1970. Fue periodista, publicista y conferencista antes de dedicarse por completo a escribir y hablar sobre el éxito. En 1928 había publicado ]]></a:t>
            </a:r>
            <a:r>
              <a:rPr lang="en-US" i="1" strike="noStrike" sz="2100" spc="0" u="none" cap="none">
                <a:solidFill>
                  <a:srgbClr val="1B2438">
                    <a:alpha val="100000"/>
                  </a:srgbClr>
                </a:solidFill>
                <a:latin typeface="Calibri"/>
              </a:rPr>
              <a:t><![CDATA[The Law of Success]]></a:t>
            </a:r>
            <a:r>
              <a:rPr lang="en-US" strike="noStrike" sz="2100" spc="0" u="none" cap="none">
                <a:solidFill>
                  <a:srgbClr val="1B2438">
                    <a:alpha val="100000"/>
                  </a:srgbClr>
                </a:solidFill>
                <a:latin typeface="Calibri"/>
              </a:rPr>
              <a:t><![CDATA[, una obra extensa que reunía principios de liderazgo y organización; el libro de 1937 es más breve, más directo y mucho más popular. Su formato de manual, con capítulos cortos y frases que se pueden subrayar, lo convirtió en un clásico del géner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Hill y qué publicó en 1937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istoria de origen del libro es parte de su atractivo. Hill cuenta que Andrew Carnegie, el magnate del acero, le encargó entrevistar a los hombres más ricos de su época para encontrar una fórmula común. Esa comisión se conoce por el relato del propio Hill y por sus biografías; no hay un archivo independiente que la documente. Eso no vuelve falso el libro, pero sí obliga a leerlo como lo que es: una doctrina con una historia de origen, no un informe con expedien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Hill y qué publicó en 1937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libro propone: una serie de principios mentales y prácticos para alcanzar una meta, entre ellos el deseo definido, la fe, la autosugestión, el conocimiento especializado, la imaginación, el plan organizado y la persistencia.]]></a:t>
            </a:r>
          </a:p>
        </p:txBody>
      </p:sp>
      <p:sp>
        <p:nvSpPr>
          <p:cNvPr id="9" name=""/>
          <p:cNvSpPr txBox="1"/>
          <p:nvPr/>
        </p:nvSpPr>
        <p:spPr>
          <a:xfrm>
            <a:off x="514350" y="2600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libro es: un manual de exhortación, escrito para convencer y mover a la acción, con ejemplos y anécdotas.]]></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libro no es: un experimento con grupo de comparación ni una teoría económica. No mide cuántas personas siguieron el método y fracasar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materiales en un mismo méto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de Hill mezcla tres materiales que conviene separar. El primero son las entrevistas: relatos de personas que llegaron a la cima y explican cómo lo hicieron. El segundo es el consejo práctico: escribir la meta, dividirla en pasos, rodearse de gente competente, insistir. El tercero son las afirmaciones: repetir la meta, creer en ella y confiar en que esa creencia produce un efecto fuera de la perso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materiales en un mismo méto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materiales no tienen el mismo estatus. El consejo práctico se puede probar: si escribes una meta con fecha y la divides en acciones, puedes observar en una semana si hiciste algo distinto. Las entrevistas son testimonios: valiosos como experiencia, pero seleccionados por el resultado. Las afirmaciones son una creencia: pueden cambiar tu estado de ánimo y tu disposición, pero no hay verificación de que muevan el dinero o las circunstancias por sí mism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materiales en un mismo méto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segunda caja: es la que mezcla consejo con creencia. Repetir una meta puede ayudar a mantener el foco, pero no es una prueba de que el pensamiento mueva el diner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hill-metod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materiales en un mismo méto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importa porque el libro los presenta juntos, con el mismo tono de certeza. Cuando alguien dice que Hill demostró algo, casi siempre está tomando una afirmación del tercer grupo y vistiéndola con la autoridad del primero. La pregunta útil no es si el libro inspira, sino qué parte de él puedes convertir en una acción concreta y revis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materiales en un mismo méto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lumna de la derecha es la tarea del lector: separar lo que el libro cuenta, lo que propone hacer y lo que pide creer. Solo la segunda columna se puede probar con tu propia seman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hill-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materiales en un mismo méto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2]]></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sesgo de supervivenci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sgo de supervivencia es la tendencia a mirar solo a los que llegaron y no a los que hicieron lo mismo y no llegaron. Hill entrevistó a personas exitosas; no entrevistó, ni podía, a la multitud que siguió consejos parecidos y no obtuvo el mismo resultado. Esas historias no se cuentan en los libros de éxito, y sin ellas no se puede saber si el método hizo la diferencia o si solo describió a los que ya habían gana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sesgo de supervivenci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segundo problema: la explicación llega después del resultado. Quien triunfa puede reconstruir su vida como una cadena de decisiones correctas; quien fracasa no escribe un libro. El relato del ganador suena coherente porque se cuenta al revés, desde el final. Eso no significa que mienta: significa que su memoria y su selección de recuerdos están ordenadas por el desenlace.]]></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puede aprender de un caso: qué hizo, en qué orden y con qué recursos. Es útil como repertorio de posibilidad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sesgo de supervivenci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puede concluir de un caso: que repetir sus pasos produzca el mismo resultado. Falta saber qué hicieron los demá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doctrina añade: si no funcionó, la culpa es tuya por no creer lo suficiente. Esa cláusula hace que la teoría no pueda fallar, y una idea que no puede fallar no se puede comprob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leer a Hill sin copiar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lectura. No son testimonios ni personas rea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eer a Hill sin copiarlo · Ejemplo resuelto 1: la entrevista que no se puede comprobar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escen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lector encuentra en el libro la historia de un empresario que empezó sin nada y atribuye su fortuna a una meta escrit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eer a Hill sin copiarlo · Ejemplo resuelto 1: la entrevista que no se puede comprobar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se puede verificar]]></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empresario existió y que su empresa creció. Eso no verifica la conversación ni la causa que él mismo atribuye a su fortu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eer a Hill sin copiarlo · Ejemplo resuelto 1: la entrevista que no se puede comprobar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falt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 la entrevista, la lista de personas que intentaron lo mismo y el criterio con el que se eligió el ca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eer a Hill sin copiarlo · Ejemplo resuelto 1: la entrevista que no se puede comprobar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Qué se retiene]]></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áctica de escribir la meta y revisarla; se descarta la idea de que el relato demuestre una le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eer a Hill sin copiarlo · Ejemplo resuelto 2: la meta escrita en una servillet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áctic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escribe en una servilleta la meta de conseguir un trabajo mejor y la pega en la puerta del refrigerad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eer a Hill sin copiarlo · Ejemplo resuelto 2: la meta escrita en una servillet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la doctrina dirí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a meta escrita envía una señal y que el trabajo llegará por atrac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eer a Hill sin copiarlo · Ejemplo resuelto 2: la meta escrita en una servillet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la persona hac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e cada mañana, actualiza su currículum, pide dos informes y agenda una conversación. Eso es lo que cambia la situa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eer a Hill sin copiarlo · Ejemplo resuelto 2: la meta escrita en una servillet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gistr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durante siete días qué acción hizo y qué respuesta recibió. Si no hay acciones, no hay nada que medi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ficha de tres colum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ficha de tres columnas para cualquier libro de éxito que tengas a mano. En la primera, copia una afirmación del libro. En la segunda, escribe qué se puede comprobar con un registro propio. En la tercera, qué parte es una creencia que no se puede verificar. Si la segunda columna queda vacía, la afirmación no es una instrucción: es una promes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ficha de tres colum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de tres columnas aplicada a tres frases típicas del géner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2]]></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705100"/>
                <a:gridCol w="2524125"/>
                <a:gridCol w="2886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se del lib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prob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cre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ribe tu meta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escribes y la revi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fecha atrae el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déate de personas compet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cambias con quién consul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su éxito se contagia por afi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iste aunque no veas resul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sigues intent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universo premia la f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ficha de tres colum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ficha es el antídoto contra dos errores opuestos: creerlo todo porque el libro es famoso, o descartarlo todo porque promete demasiado. Hill tiene consejos que resisten y afirmaciones que no; separarlos es la única forma de usar lo primero sin comprar lo segun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ficha de tres colum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último recuadro es el que la doctrina suele exagerar: el resultado depende de la acción, del contexto y de otras personas, no solo de la intensidad del dese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hill-cascad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ficha de tres colum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no necesitas decidir si Hill fue un genio o un vendedor. Necesitas saber qué parte de su doctrina puedes poner a prueba esta semana y qué parte vas a dejar como creencia, sin confundirla con un da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tre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escribe mejor la mezcla que hace Hill en Piensa y hazte ric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experimento con dos grupos: uno creía en la meta y otro n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trevistas a personas exitosas, consejos prácticos y afirmaciones sobre el poder de la creencia.]]></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teoría económica basada en datos oficiales de la Gran Depresión.]]></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manual de contabilidad para pequeñas empres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tre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sesgo de supervivencia consiste en estudiar solo los casos que llegaron al resultado y no los que fracasaron con el mismo méto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tre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material del libro con su estatu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ntrevista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sejo práctic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firmacion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sgo de supervivenci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ción que se puede registra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reencia que no se verific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irar solo a los que ganaro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estimonios seleccionados por el resulta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tre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lo que la lección permite sostene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prob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 creenci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una meta con fecha y revisarla cada mañana]]></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petir que el dinero llegará por el solo hecho de creer]]></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edir dos informes y agendar una conversación]]></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fiar en que el pensamiento mueve las circunstanci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notar siete días de acciones y respuest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tribuir el fracaso a no haber creído lo suficiente]]></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tre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lectura crítica de un caso de éxit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dentificar el resultado que se atribuye al métod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dir qué práctica se conserva y con qué registr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uscar qué personas hicieron lo mismo y no llegaron]]></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parar lo que se puede probar de lo que es creenci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tre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sobre Hill.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ill publicó Piensa y hazte rico en 1937.]]></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ill entrevistó a una muestra aleatoria de personas, incluidas las que fracasaron.]]></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onsejo de escribir una meta con fecha se puede convertir en una acción registrab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parte del libro que atribuye el resultado a la creencia no pasó por una verificación independient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el método no funciona, la doctrina dice que fue por falta de fe, lo que impide refutarl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tres column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sesgo de ___ consiste en mirar solo a los que ___, y por eso el relato del ganador parece una ___ comple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tres column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ficha de tres columnas sobre una afirmación de Hill o de cualquier libro de éxito. Primera columna: la frase, copiada con el autor. Segunda: qué se puede comprobar con un registro propio de siete días. Tercera: qué parte es una creencia que no se puede verificar. Cierra con una línea: qué práctica conservas y con qué condi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2]]></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segunda columna no se te ocurre, la frase no es una instrucción: es una promesa. La condición que escribas es la parte más importante, porque es la que te permite usar la práctica sin comprar la doctrina completa.]]></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ficha de tres columnas · Memoria: los materiales y la doctr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2]]></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eo defin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a concreta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sugest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ción de la m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is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stener la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v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stimonio de un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sgo de superviv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rar solo a los que gana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hiciste y ocurr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tres columnas · Memoria: los materiales y la doctrin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ley-r01-oa07"/>
              </a:rPr>
              <a:t><![CDATA[Abrir el juego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tres columnas · Tarjetas de repaso antes de la lección och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ublicó Hill en 193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tres columnas · Tarjetas de repaso antes de la lección och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y hazte rico, un manual de éxito basado en principios mentales y práctico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tres columnas · Tarjetas de repaso antes de la lección och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tres materiales del métod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tres columnas · Tarjetas de repaso antes de la lección och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trevistas a personas exitosas, consejo práctico y afirmaciones sobre el poder de la creenci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tres columnas · Tarjetas de repaso antes de la lección och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sesgo de supervivenci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tres columnas · Tarjetas de repaso antes de la lección och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irar solo a los que llegaron y no a los que hicieron lo mismo y fracasar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tres columnas · Tarjetas de repaso antes de la lección och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rte se puede proba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tres columnas · Tarjetas de repaso antes de la lección och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que pasa por una acción registrable: metas escritas, pasos, persistenc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tres columnas · Tarjetas de repaso antes de la lección och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doctrina no se puede refut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tres columnas · Tarjetas de repaso antes de la lección och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atribuye el fracaso a no haber creído lo suficiente, y esa cláusula explica cualquier resultad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fechas y los títulos de esta lección son históricos y se pueden consultar en las ediciones y los archivos que están abajo. La obra de Hill es de 1937 y sigue protegida: aquí se parafrasea su tesis y no se reproduce su texto. La lección no afirma eficacia económica ni terapéutica; afirma que una parte de su consejo se puede probar con un registro propio y que otra parte es una creencia.]]></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Napoleon+Hill"/>
              </a:rPr>
              <a:t><![CDATA[Internet Archive: ediciones y estudios sobre Napoleon Hill]]></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s ediciones antiguas permiten ver el texto tal como circuló y comparar lo que el autor escribió con lo que se le atribuye.]]></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pa.org/"/>
              </a:rPr>
              <a:t><![CDATA[American Psychological Association: sesgos de decis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materiales de divulgación sobre sesgo de supervivencia, confirmación y evaluación de afirmacion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a Hill en su sitio: un periodista que en 1937 convirtió el éxito en una doctrina con pasos, testimonios y afirmaciones. Sabes separar los tres materiales, reconocer el sesgo de supervivencia y usar una ficha de tres columnas para quedarte con lo que se puede probar. Lo siguiente es la ola que llevó estas ideas al gran público: ]]></a:t>
            </a:r>
            <a:r>
              <a:rPr lang="en-US" i="1" strike="noStrike" sz="2100" spc="0" u="none" cap="none">
                <a:solidFill>
                  <a:srgbClr val="1B2438">
                    <a:alpha val="100000"/>
                  </a:srgbClr>
                </a:solidFill>
                <a:latin typeface="Calibri"/>
              </a:rPr>
              <a:t><![CDATA[El Secreto]]></a:t>
            </a:r>
            <a:r>
              <a:rPr lang="en-US" strike="noStrike" sz="2100" spc="0" u="none" cap="none">
                <a:solidFill>
                  <a:srgbClr val="1B2438">
                    <a:alpha val="100000"/>
                  </a:srgbClr>
                </a:solidFill>
                <a:latin typeface="Calibri"/>
              </a:rPr>
              <a:t><![CDATA[, en 200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7"/>
              </a:rPr>
              <a:t><![CDATA[Napoleon Hill: el éxito como doctr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5-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xplicar qué propuso Hill sin comprar su doctrina completa y separar testimonio, consejo y creencia. Siguiente lección: El Secreto y la ola de 2006.]]></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tres materiales y a la sección del sesgo de supervivencia. Casi siempre el fallo está en tomar un testimonio por una prueba o en olvidar a los que hicieron lo mismo y no llegaro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2026-11-01T06:33:26Z</dcterms:created>
  <dcterms:modified xsi:type="dcterms:W3CDTF">2026-11-01T06:33:26Z</dcterms:modified>
  <dc:title>Napoleon Hill: el éxito como doctrina</dc:title>
  <dc:description>Presentación editable del OA «Napoleon Hill: el éxito como doctrina». Enlace: https://atraccion.lumbre.lat/object/atr-ley-r01-oa07</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