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frase y sus dos vidas»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frase y sus dos vidas»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Dónde sí ocurre: la homofilia»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Por qué no es una ley físic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Los límites y los uso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2-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lub de corre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des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quiere correr tres veces por semana y no conoce a nadie que co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lub de corre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un club cerca de su casa, paga una cuota mensual y se presenta un m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lub de corre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mes conoce a otras personas que madrugan y comparten la misma práctica. No hubo atracción misteriosa: hubo un lugar, un horario y re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lub de corre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mejanza se produjo por el entorno y la rutina. Si el club cerrara, el grupo se dispersaría: la fuerza estaba en el espacio, no en u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del tío en la sobre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tío dice, sin malicia, que la gente exitosa atrae gente exitosa. El caso es ficticio y sirve para analizar el di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del tío en la sobre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 cierto que las personas con recursos y contactos suelen conocer a otras parecidas. Eso se puede ver en redes, clubes y empr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del tío en la sobre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se infiere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 ahí no se sigue que la semejanza sea una fuerza que atraiga el éxito. También cuentan el acceso, la escuela, el capital y las puertas que se abr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del tío en la sobre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Qué se r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arte práctica: si quieres aprender de alguien, busca el espacio donde esa persona trabaja o enseña. La parte que se descarta: que el parecido, por sí solo, te haga ll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tendencia social a formar vínculos con personas parecidas, por espacios, selección y contacto repe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omofilia es un patrón social: la gente tiende a vincularse con personas parecidas porque comparte espacios, porque las elige y porque la convivencia las vuelve más parecidas. No es una fuerza física ni una prueba de que el universo responda a los pensamientos. Las otras opciones confunden el patrón con una ley de la natural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 cómo se juntan los parec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 los imanes, los polos iguales se repelen y los opuestos se atraen. Lo mismo ocurre con las cargas eléctricas del mismo signo. Por eso la frase lo semejante atrae lo semejante no puede tomarse como una ley del electromagnetismo: predeciría lo cont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os tres niv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etáfora → Una imagen útil, sin mecan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omofilia → Un patrón social de vínculos parec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ectromagnetismo → Los polos iguales se repel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ravedad → Atrae según la masa, no la semej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niveles separa la metáfora, la observación social y la física. La homofilia es el nombre técnico del patrón que el proverbio describe de manera inf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os personas que comparten un club se conocen ahí → Se puede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universo junta a quienes piensan parecido →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os grupos de estudio tienden a reunir alumnos con hábitos similares → Se puede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semejanza es una magnitud física medible →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gente suele casarse con personas de su entorno social → Se puede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i no se cumple, es que no eras lo bastante semejante →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niveles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finir en qué se parecen las personas del grupo → Localizar el espacio donde se encuentran → Identificar el mecanismo que los une: lugar, rutina o elección → Predecir con quién se verán, no qué les pasa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define el parecido, después el lugar, luego el mecanismo y al final lo que se puede predecir. Si empiezas por la predicción, ya estás suponiendo una fuerza que no has ident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s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homofilia se explica en parte por compartir espacios y ruti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es un proverbio y una metáfora, no una ley física; y los imanes atraen los polos opuestos, no los iguales. Las otras tres frases describen lo que la lección sostiene: la homofilia, la confirmación selectiva y el uso razonable de la metáf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ociología · parecidas · repel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ciología, parecidas y repelen: la homofilia es un patrón social, no una fuerza del cosmos; y el electromagnetismo dice lo contrario de lo que la frase sugiere. La distinción entre una regularidad social y una ley física es el centr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os tres niv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 mapa de tus tres círculos —familia, trabajo o estudio, y ocio—. En cada uno, anota con quién compartes algo y en qué espacio se encuentran. Después elige un cambio pequeño de entorno y pruébalo durante dos semanas. Cierra con una línea: qué cambió en el tipo de contacto y qué parte del cambio se debió al lugar, no al pare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el mapa de tus tres círculos · Memoria: la metáfora y sus niv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el mapa de tus tres círculos · Memoria: la metáfora y sus niv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lo semejante atrae lo semejante como prover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gente parecida tiende a terminar junta, por espacios, elección y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homofil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tendencia social a formar vínculos con personas parecidas; se explica por contacto, selección y socia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es una ley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semejanza no es una magnitud medible y en el electromagnetismo los polos iguales se repel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pel juega la confirmación sele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s hace notar los casos que coinciden y olvidar los que no, lo que hace que la frase parezca cumplirs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usa bien la metáf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elegir espacios y rutinas donde encontrar a quienes practican lo que quieres aprender, no para esperar que el universo respo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504" r:id="rId1"/>
    <p:sldLayoutId id="2482528505" r:id="rId2"/>
    <p:sldLayoutId id="2482528506" r:id="rId3"/>
    <p:sldLayoutId id="248252850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e0e3cbd34a78ce27b4f2f7b296a99c8f09161707eef43391.jpg"/>
  <Relationship Id="rId3" Type="http://schemas.openxmlformats.org/officeDocument/2006/relationships/hyperlink" Target="https://atraccion.lumbre.lat/object/atr-ley-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hyperlink" Target="https://atraccion.lumbre.lat/object/atr-ley-r02-oa01" TargetMode="External"/>
  <Relationship Id="rId4" Type="http://schemas.openxmlformats.org/officeDocument/2006/relationships/hyperlink" Target="https://atraccion.lumbre.lat/object/atr-ley-r02-oa01"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hyperlink" Target="https://atraccion.lumbre.lat/object/atr-ley-r02-oa01" TargetMode="External"/>
  <Relationship Id="rId4" Type="http://schemas.openxmlformats.org/officeDocument/2006/relationships/hyperlink" Target="https://atraccion.lumbre.lat/object/atr-ley-r02-oa01"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hyperlink" Target="https://atraccion.lumbre.lat/object/atr-ley-r02-oa01" TargetMode="External"/>
  <Relationship Id="rId4" Type="http://schemas.openxmlformats.org/officeDocument/2006/relationships/hyperlink" Target="https://atraccion.lumbre.lat/object/atr-ley-r02-oa01"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hyperlink" Target="https://atraccion.lumbre.lat/object/atr-ley-r02-oa01"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hyperlink" Target="https://www.apa.org/"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hyperlink" Target="https://archive.org/search?query=New+Thought+like+attracts+like"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1" TargetMode="External"/>
  <Relationship Id="rId3"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incip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mejanz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ley-r02-oa01"/>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la idea de que lo semejante atrae lo semejante, dar un ejemplo cotidiano donde sí ocurre y mostrar por qué la metáfora no se convierte en ley fís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semejante atrae lo semejante es un proverbio antes que una ley. La lección explica qué significa, muestra un caso cotidiano donde la semejanza sí organiza los vínculos —la homofilia— y separa ese patrón social de la física, donde los polos iguales se repelen y la gravedad no depende del parecido. Termina con un mapa de tus tres círculos y un cambio de entorno a prueb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incipio de semejanza · homofilia · metáfora · física · redes sociales · vida cotidiana · pensamiento crítico · comun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semejante atrae lo semejante es una de las frases más viejas del género. También es un proverbio que se dice en la sobremesa: Dios los cría y ellos se juntan. En la vida social, la frase describe algo real: la gente suele formar vínculos con personas parecidas en gustos, edad, estudios o valores. En la tradición de la ley de atracción, la misma frase se convierte en una afirmación más fuerte: que la semejanza es una fuerza que trae acontecimientos. Esta lección separa las dos versiones, muestra dónde la primera sí ocurre y explica por qué la segunda no se sostiene como fís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7]]></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los parecidos se juntan. Es qué los junta: un lugar, una rutina, una elección. Y por qué eso no se convierte en una ley física por repetirl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frase y sus dos vid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o proverbio, la frase es descriptiva: habla de con quién terminas compartiendo la mesa, no de lo que el universo te manda. Como principio de la ley de atracción, la frase es causal: tu estado interno sería una señal que atrae circunstancias parecidas. El salto de una versión a otra es enorme y casi nunca se explica. Pasar de «los parecidos se juntan» a «lo parecido atrae lo que te pasa» es pasar de una observación sobre redes a una metafísic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frase y sus dos vid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atracción» hace el trabajo de puente, y por eso conviene revisarla. En el lenguaje cotidiano, atraer es gustar o convocar: una persona atrae a otra por su conversación. En la física, la atracción es una interacción con magnitud y dirección: la gravedad, el magnetismo, la fuerza eléctrica. Usar la misma palabra para las dos cosas crea la ilusión de que la primera es una versión de la segunda.]]></a:t>
            </a:r>
          </a:p>
        </p:txBody>
      </p:sp>
      <p:sp>
        <p:nvSpPr>
          <p:cNvPr id="8" name=""/>
          <p:cNvSpPr txBox="1"/>
          <p:nvPr/>
        </p:nvSpPr>
        <p:spPr>
          <a:xfrm>
            <a:off x="514350" y="36004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proverbio dice: la gente parecida tiende a terminar junta. Es una observación sobre la vida social, no una fuerza del cosm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frase y sus dos vid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ley de atracción añade: que la semejanza es una señal que atrae acontecimientos, dinero o personas. Es una afirmación metafísic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física dice: los polos iguales se repelen, las cargas iguales se repelen y la gravedad depende de la masa, no del pareci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Dónde sí ocurre: la homofil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ociología llama homofilia a la tendencia a formar vínculos con personas parecidas. No es una ley misteriosa: se explica por mecanismos concretos. Compartir un espacio —un club, una escuela, un trabajo, un barrio— hace que ciertas personas se encuentren más veces. La selección hace que elijas a quien se parece a ti. La socialización hace que, con el tiempo, los grupos se vuelvan más parecidos entre sí. Y la estructura social —quién puede entrar a qué lugar— decide mucho de lo que parece una elección person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Dónde sí ocurre: la homofil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jemplo cotidiano: una persona empieza a correr para ordenar su semana. Se apunta a un club que entrena los martes y los jueves. Al mes conoce a otras personas que también madrugan, que también se frustran con las lesiones y que también celebran una marca. No se juntaron porque emitieran una frecuencia de corredor: se juntaron porque había un lugar, un horario y una práctica repetida. La semejanza apareció en el camino, y también se produjo en el camin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Dónde sí ocurre: la homofil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lecha que importa es la segunda: sin un lugar y una rutina, el interés no encuentra a nadie. La semejanza no atrae; la coincidencia en el espacio y el tiempo sí.]]></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semejanza-flu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Dónde sí ocurre: la homofil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es lo que la homofilia explica bien: con quién te ves y por qué los grupos se parecen. Lo que no explica es qué te va a pasar fuera de esos grupos. La diferencia es importante, porque el género suele tomar la primera parte —real y comprobable— y usarla para vender la segunda, que no lo 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no es una ley fís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física, dos imanes se atraen por sus polos opuestos; los polos iguales se repelen. Las cargas eléctricas del mismo signo también se repelen. La gravedad atrae a los cuerpos con masa, sin preguntar si se parecen. No hay una interacción conocida que se active por semejanza de gustos, valores o pensamientos. La frase, tomada como ley física, predice lo contrario de lo que ocurre en el electromagnetism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no es una ley fís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fila es la que rompe la analogía: en los imanes, los polos iguales se repelen. Si la frase fuera una ley física, predeciría lo contrario de lo que ocurr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semejanza-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no es una ley fís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además un problema de forma. Una ley física se enuncia con una magnitud, una unidad y una relación que permite predecir. «Semejanza» no es una magnitud: no se mide en una escala única, no tiene unidades y no permite calcular cuándo ocurrirá un encuentro. Se puede medir la homofilia en una red —con qué frecuencia se conectan personas de un mismo grupo—, pero eso es una regularidad social, no una fuerza del univer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no es una ley fís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eso se suma la confirmación selectiva: notamos los casos en que los parecidos se encontraron y olvidamos los casos en que no. Con suficientes personas y suficiente tiempo, siempre hay coincidencias que parecen confirmar la frase. Y si alguien objeta que no se cumplió, la doctrina tiene una salida: no eras lo bastante semejante, no creías lo suficiente. Una idea que no puede fallar no se puede comprob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os límites y los us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ncipio sirve como heurística para elegir espacios. Si quieres conocer gente que practica un oficio, ve donde se practica; si quieres aprender un idioma, busca un grupo que lo hable; si quieres cambiar un hábito, cambia el entorno donde ese hábito ocurre. Esa es una aplicación razonable de la homofilia: diseñar el contacto, no esperar la atrac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os límites y los us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tiene límites. Usado como explicación moral, puede justificar burbujas y exclusiones: los iguales se juntan, y los distintos no pertenecen. Usado como diagnóstico, puede culpar a quien está solo por no tener la semejanza correcta. La soledad no es un fallo de vibración; muchas veces es un problema de lugares, horarios, dinero o salud. La frase describe un patrón y no reparte mérito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os límites y los u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última pregunta es el límite del principio: la semejanza permite prever con quién convives, no lo que el mundo te tiene preparad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semejanza-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mapa de tus tres círcul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 mapa de tus tres círculos: familia, trabajo o estudio, y ocio. En cada uno, anota con quién compartes algo y en qué espacio se encuentran. Después elige un cambio pequeño de entorno —un taller, un club, una clase— y prueba durante dos semanas si cambia el tipo de contacto que tienes. No para atraer a nadie, sino para comprobar cómo funciona la semejanza cuando hay un lugar y una ruti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us tres círculos · Ejemplo resuelto 1: el club de corredore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dese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quiere correr tres veces por semana y no conoce a nadie que cor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us tres círculos · Ejemplo resuelto 1: el club de corredore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ac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un club cerca de su casa, paga una cuota mensual y se presenta un mar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us tres círculos · Ejemplo resuelto 1: el club de corredore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ocurr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mes conoce a otras personas que madrugan y comparten la misma práctica. No hubo atracción misteriosa: hubo un lugar, un horario y repeti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us tres círculos · Ejemplo resuelto 1: el club de corredore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mejanza se produjo por el entorno y la rutina. Si el club cerrara, el grupo se dispersaría: la fuerza estaba en el espacio, no en una señ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us tres círculos · Ejemplo resuelto 2: la frase del tío en la sobremes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ío dice, sin malicia, que la gente exitosa atrae gente exitosa. El caso es ficticio y sirve para analizar el dich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us tres círculos · Ejemplo resuelto 2: la frase del tío en la sobremes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se observ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cierto que las personas con recursos y contactos suelen conocer a otras parecidas. Eso se puede ver en redes, clubes y empres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us tres círculos · Ejemplo resuelto 2: la frase del tío en la sobremes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se infiere de má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no se sigue que la semejanza sea una fuerza que atraiga el éxito. También cuentan el acceso, la escuela, el capital y las puertas que se abr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us tres círculos · Ejemplo resuelto 2: la frase del tío en la sobremes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Qué se retien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práctica: si quieres aprender de alguien, busca el espacio donde esa persona trabaja o enseña. La parte que se descarta: que el parecido, por sí solo, te haga lleg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tus tres círcul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scribe mejor la homofili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fuerza física que atrae cuerpos con la misma mas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tendencia social a formar vínculos con personas parecidas, por espacios, selección y contacto repetido.]]></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rueba de que el universo responde a tus pensamientos.]]></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ley de la electricidad que explica los iman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tus tres círcul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os imanes, los polos iguales se atrae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tus tres círcul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nivel con lo que sostien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etáfor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omofil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ectromagnetism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Gravedad]]></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patrón social de vínculos parecido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polos iguales se repel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trae según la masa, no la semejanz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imagen útil, sin mecanism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tus tres círcul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lo que la lección permite sosten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observ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sostien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os personas que comparten un club se conocen ahí]]></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universo junta a quienes piensan parecido]]></a:t>
            </a:r>
          </a:p>
        </p:txBody>
      </p:sp>
      <p:sp>
        <p:nvSpPr>
          <p:cNvPr id="14" name=""/>
          <p:cNvSpPr txBox="1"/>
          <p:nvPr/>
        </p:nvSpPr>
        <p:spPr>
          <a:xfrm>
            <a:off x="514350" y="3695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os grupos de estudio tienden a reunir alumnos con hábitos similar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semejanza es una magnitud física medibl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gente suele casarse con personas de su entorno socia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i no se cumple, es que no eras lo bastante semejant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tus tres círcul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análisis de una situación de semejanz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finir en qué se parecen las personas del grup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decir con quién se verán, no qué les pasará]]></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calizar el espacio donde se encuentran]]></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dentificar el mecanismo que los une: lugar, rutina o elecc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tus tres círcul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sobre la semejanza.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frase lo semejante atrae lo semejante es una ley de la físic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homofilia se explica en parte por compartir espacios y rutinas.]]></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imanes atraen los polos iguales.]]></a:t>
            </a:r>
          </a:p>
        </p:txBody>
      </p:sp>
      <p:sp>
        <p:nvSpPr>
          <p:cNvPr id="12" name=""/>
          <p:cNvSpPr txBox="1"/>
          <p:nvPr/>
        </p:nvSpPr>
        <p:spPr>
          <a:xfrm>
            <a:off x="628650" y="3400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onfirmación selectiva nos hace notar los casos que coinciden y olvidar los que n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metáfora puede usarse como heurística para buscar comunidad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tus tres círculo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___ estudia la tendencia a formar vínculos con personas ___, y en física los polos iguales se ___.]]></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tus tres círculo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 mapa de tus tres círculos —familia, trabajo o estudio, y ocio—. En cada uno, anota con quién compartes algo y en qué espacio se encuentran. Después elige un cambio pequeño de entorno y pruébalo durante dos semanas. Cierra con una línea: qué cambió en el tipo de contacto y qué parte del cambio se debió al lugar, no al pareci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7]]></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busques una transformación grande: busca un contacto nuevo, una conversación distinta o una rutina que te ponga cerca de quienes practican lo que quieres aprender. La semejanza se diseña con el entorno; no se pide al univers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mapa de tus tres círculos · Memoria: la metáfora y sus nive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ver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parecidos se junt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mofil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trón social de vínculos parec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áf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agen útil sin mecan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á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polos iguales se repel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av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rae según la m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ción sele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tar solo los casos que coinci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us tres círculos · Memoria: la metáfora y sus nivele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ley-r02-oa01"/>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us tres círculos · Tarjetas de repaso antes de la siguiente lección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lo semejante atrae lo semejante como proverbi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us tres círculos · Tarjetas de repaso antes de la siguiente lección · Tarjeta 1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gente parecida tiende a terminar junta, por espacios, elección y ruti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us tres círculos · Tarjetas de repaso antes de la siguiente lección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homofili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us tres círculos · Tarjetas de repaso antes de la siguiente lección · Tarjeta 2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tendencia social a formar vínculos con personas parecidas; se explica por contacto, selección y socializa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us tres círculos · Tarjetas de repaso antes de la siguiente lección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es una ley físic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us tres círculos · Tarjetas de repaso antes de la siguiente lección · Tarjeta 3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semejanza no es una magnitud medible y en el electromagnetismo los polos iguales se repel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us tres círculos · Tarjetas de repaso antes de la siguiente lección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pel juega la confirmación selectiv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us tres círculos · Tarjetas de repaso antes de la siguiente lección · Tarjeta 4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s hace notar los casos que coinciden y olvidar los que no, lo que hace que la frase parezca cumplirse siempr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us tres círculos · Tarjetas de repaso antes de la siguiente lección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usa bien la metáfor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tus tres círculos · Tarjetas de repaso antes de la siguiente lección · Tarjeta 5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elegir espacios y rutinas donde encontrar a quienes practican lo que quieres aprender, no para esperar que el universo respond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afirma una fuerza cósmica ni una ley física: distingue un patrón social de una metáfora y explica por qué la física dice lo contrario en el caso de los imanes. La homofilia se estudia en sociología y en el análisis de redes; los conceptos de confirmación selectiva y de sesgos de decisión se buscan en las fuentes de abajo. Lo que no está documentado se dice, y lo que pertenece a la tradición se presenta como tradición.]]></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sesgos y percepción]]></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divulgación sobre confirmación selectiva, formación de grupos y evaluación de afirmaciones cotidian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New+Thought+like+attracts+like"/>
              </a:rPr>
              <a:t><![CDATA[Internet Archive: textos del Nuevo Pensamiento]]></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originales muestran cómo la frase pasó del proverbio a la doctrina y con qué palabras se presentab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principio de semejanza en sus dos versiones: el proverbio que describe cómo se juntan los parecidos y la metáfora que lo convierte en una fuerza del cosmos. Sabes que la homofilia se explica por espacios, selección y rutina, que la física dice lo contrario en los imanes y que la confirmación selectiva hace que la frase parezca cumplirse siempre. Lo siguiente es llevar esta distinción a tus propios círculos: un mapa y un cambio de entorno a prueb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8-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9-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0-secuenc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1"/>
              </a:rPr>
              <a:t><![CDATA[El principio de semej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1-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xplicar dónde sí ocurre la semejanza y por qué no es una ley física. Siguiente lección de la ruta: las prácticas de visualización y su registro.]]></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tres niveles y a la cascada de las cuatro preguntas. Casi siempre el fallo está en saltar del patrón social a la fuerza cósmica sin identificar el lugar y el mecanism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2026-11-01T05:50:31Z</dcterms:created>
  <dcterms:modified xsi:type="dcterms:W3CDTF">2026-11-01T05:50:31Z</dcterms:modified>
  <dc:title>El principio de semejanza</dc:title>
  <dc:description>Presentación editable del OA «El principio de semejanza». Enlace: https://atraccion.lumbre.lat/object/atr-ley-r02-oa01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