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la física llama vibración»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 que la autoayuda llama vibración»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ley-r02-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riterio de las dos pregunta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folleto anuncia: «sube tu vibración y cambia tu suerte». La frase no nombra instrumento, no nombra unidad y no dice qué se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instrumento mide la vibración que hay que subir? El folleto no lo dice. Podría responder que se siente, pero sentir no es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unidad tiene el resultado? Tampoco. Sin unidad no hay manera de saber si subió, cuánto subió ni cuándo dejó de su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folleto del tal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Qué se puede resca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arte practicable: si subir la vibración significa dormir mejor, moverse más o hablar con alguien, eso se puede hacer y registrar. Se queda la conducta; se descarta la medición inven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xto que sí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anual de sonido dice: «la nota la de una orquesta se afina a 440 hercios». La frase nombra una magnitud y una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xto que sí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instrumento lo mide? Un afinador o un analizador de espectro. La respuesta existe y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xto que sí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unidad tiene? Hercios, ciclos por segundo. La respuesta es una unidad física, no una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texto que sí m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i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anual de sonido puede fallar y corregirse; el folleto del taller no puede fallar porque no tiene nada que medir. Esa es la diferencia entre un dato y una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la ficha de dos pregunta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frecuencia de esta onda se mide en hercios con un oscilosc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lo la segunda nombra una magnitud, un instrumento y una unidad. La primera y la tercera usan la palabra como metáfora del ánimo; la cuarta es una afirmación total que no dice qué se mide ni con qué. La diferencia no está en el tono, está en la posibilidad de m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el criterio de las do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lectroencefalograma registra diferencias de voltaje en el cuero cabelludo y describe ritmos con frecuencias en hercios. Es una medida real de actividad eléctrica, pero no produce una escala de vibración personal ni ordena a las personas en niveles altos o ba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párrafo sobre el cere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ente → Algo que osci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trumento → Aparato qu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idad → Hercios, voltios o decibel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Un númer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medición tiene los cuatro elementos. Si falta la unidad, no puedes comparar dos medidas; si falta el instrumento, no hay medida que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onda de radio tiene una frecuencia de miles de ciclos por segundo →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Hoy siento una vibración más ligera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afinador marca 440 hercios →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 vibración no me deja acercarme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electrodo registró una diferencia de voltaje →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Necesito subir mi vibración esta semana →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la fuente que oscila → Medir con el instrumento en su unidad → Registrar el número con sus condiciones → Interpretar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uente, después la medición, después el registro y al final la interpretación. La metáfora se salta los tres primeros pasos y empieza directamente por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medi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lectroencefalograma registra actividad eléctrica del cere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inventa un aparato universal que no existe; la quinta afirma una cifra sin medición. Las otras tres describen lo que la lección sostiene: una medición real, una técnica real y una metáfora declarada como 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etáfora ·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táfora y unidad: la primera describe un estado, la segunda permite comparar. Si el texto no distingue las dos, el salto ya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usos y el criterio de las dos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ley-r02-oa0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con una frase sobre vibración, energía o frecuencia que hayas leído u oído. Cópiala tal cual y escribe debajo: qué instrumento la mediría, en qué unidad y qué significa la palabra si no hay medida. Termina con una línea: ¿la usarías como metáfora o la descartarías como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la ficha de dos preguntas · Memoria: física y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la ficha de dos preguntas · Memoria: física y metáf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vibración en fís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oscilación alrededor de un punto de equilibrio, con frecuencia y amplitud med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unidad se mide la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hercios: ciclos por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mide un electroencefal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ferencias de voltaje en el cuero cabelludo; actividad eléctrica del cere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dos preguntas del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instrumento lo mide? ¿Qué unidad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queda de la vibración alta si no hay instrumento ni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metáfora del estado de ánimo, no una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ley-r02-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80" r:id="rId1"/>
    <p:sldLayoutId id="2482528481" r:id="rId2"/>
    <p:sldLayoutId id="2482528482" r:id="rId3"/>
    <p:sldLayoutId id="248252848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1992760f6f04f92863775b8db4bd84f00c970db8b197af01.jpg"/>
  <Relationship Id="rId3" Type="http://schemas.openxmlformats.org/officeDocument/2006/relationships/hyperlink" Target="https://atraccion.lumbre.lat/object/atr-ley-r02-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atraccion.lumbre.lat/object/atr-ley-r02-oa02" TargetMode="External"/>
  <Relationship Id="rId4" Type="http://schemas.openxmlformats.org/officeDocument/2006/relationships/hyperlink" Target="https://atraccion.lumbre.lat/object/atr-ley-r02-oa02" TargetMode="External"/>
  <Relationship Id="rId5"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atraccion.lumbre.lat/object/atr-ley-r02-oa02" TargetMode="External"/>
  <Relationship Id="rId4" Type="http://schemas.openxmlformats.org/officeDocument/2006/relationships/hyperlink" Target="https://atraccion.lumbre.lat/object/atr-ley-r02-oa02"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atraccion.lumbre.lat/object/atr-ley-r02-oa02" TargetMode="External"/>
  <Relationship Id="rId4" Type="http://schemas.openxmlformats.org/officeDocument/2006/relationships/hyperlink" Target="https://atraccion.lumbre.lat/object/atr-ley-r02-oa02"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atraccion.lumbre.lat/object/atr-ley-r02-oa02"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www.gutenberg.org/ebooks/search/?query=William+Walker+Atkinson"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hyperlink" Target="https://archive.org/search?query=Thought+Vibration+Atkinson"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ley-r02-oa02" TargetMode="External"/>
  <Relationship Id="rId3" Type="http://schemas.openxmlformats.org/officeDocument/2006/relationships/notesSlide" Target="../notesSlides/notesSlide5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br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táf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edi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ley-r02-oa02"/>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el uso metafórico de la palabra vibración del concepto físico y detectar cuándo un texto los confunde a propósito para sonar científico.]]></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vibración aparece en la física y en la autoayuda, y casi nunca se aclara de cuál se habla. Esta lección separa los dos usos: qué mide un instrumento, qué unidad tiene una onda y qué queda cuando no hay ni instrumento ni unidad. Al final tienes un criterio de dos preguntas para detectar el salto al lenguaje científ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bración · física · metáfora · frecuencia · pensamiento crítico · atkinson · lenguaje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vibración tiene dos vidas. En la física nombra una oscilación que se puede medir: una cuerda que se mueve, una onda de sonido que viaja por el aire, una señal de radio que llega a una antena. En la autoayuda nombra otra cosa: un estado de ánimo, una disposición, un tono emocional. Las dos vidas conviven en la misma frase y casi nunca se aclara de cuál se habla. Al terminar vas a poder separarlas, pedir instrumento y unidad cuando alguien afirma una medida, y seguir usando la metáfora sin confundirla con un da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7]]></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la vibración existe. Es qué se está midiendo cuando alguien dice que tu vibración es alta o baja, y qué instrumento produce ese númer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la física llama vib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física, una vibración es una oscilación alrededor de un punto de equilibrio. Una cuerda de guitarra se mueve, el aire transmite ese movimiento y tu oído lo recibe. Lo que se mide no es la vibración en abstracto, sino sus magnitudes: la frecuencia, que se cuenta en hercios, es decir, ciclos por segundo; la amplitud, que en sonido se expresa en una escala de presión y en electricidad en voltios; y la forma de la onda. Cada una tiene instrumento, unidad y condiciones de medi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la física llama vib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la tercera caja: sin unidad no hay medida. Cuando un texto habla de subir la vibración, pregúntale cuál de estas cuatro cajas puede llen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vibracion-medi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la física llama vib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vale para el sonido, la luz y las ondas de radio. También vale para la actividad eléctrica del cerebro: un electroencefalograma registra diferencias de voltaje en el cuero cabelludo y describe ritmos con frecuencias en hercios. Es una medida real, con electrodos, filtros y un registro. Lo que no existe es una escala única de vibración alta o baja que ordene a las personas, sus emociones o su destino. El cerebro produce actividad eléctrica medible; no produce un número llamado vibración personal.]]></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ibración física tiene fuente, instrumento, unidad y registro. Si falta uno, no hay medi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la física llama vib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se mide en hercios; la amplitud, en la unidad que corresponda al fenómeno. No hay una unidad de vibración al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lectroencefalograma mide actividad eléctrica del cerebro. No mide bondad, fe, merecimiento ni atracció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autoayuda llama vib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libro del género dice que subas tu vibración, no está hablando de hercios. Está usando la palabra como metáfora de un estado: más ánimo, más apertura, menos miedo. La metáfora puede ser útil para describir una experiencia, y no hace daño mientras se sepa que es una metáfora. El problema empieza cuando la misma palabra se desliza hacia la física sin cambiar de traje: entonces una descripción del ánimo se presenta como una magnitud, y una magnitud exige lo que la descripción no tie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autoayuda llama vibr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columna es la que decide: si designa un estado de ánimo, es metáfora; si designa una onda, pide instrumento. La tercera fila vive de no responder esa pregu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vibracion-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autoayuda llama vib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éstamo tiene historia. William Walker Atkinson publicó en 1906 un libro titulado Thought Vibration, en el que usaba el vocabulario de la física de su época para hablar de los pensamientos. Era un autor de divulgación, no un físico experimental, y su vibración era una imagen, no una medición. Cien años después, la imagen sigue circulando y el instrumento sigue sin apare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 que la autoayuda llama vib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7]]></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metáfora sobre el ánimo no es una medición ni un tratamiento, y no reemplaza a quien sí puede medir o trat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riterio de las do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tectar el salto no hace falta saber física: hace falta hacer dos preguntas. Primera: ¿qué instrumento mide eso? Segunda: ¿qué unidad tiene el resultado? Si un texto dice que tu vibración es de un tipo o de otro, las respuestas deberían ser un aparato concreto y una unidad concreta. Si la respuesta es un silencio, una metáfora o un cambio de tema, ya sabes qué estás leye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riterio de las do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7]]></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filtro que puedes aplicar en cualquier página: si la respuesta a las dos preguntas del tercer paso es silencio, lo que sigue es una metáfora, no una medi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ley-vibracion-salt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riterio de las do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preguntas también sirven para distinguir la metáfora honesta de la que se disfraza. Una metáfora honesta dice: estoy hablando del ánimo, no de una onda. Una metáfora disfrazada dice: la ciencia mide tu vibración, y luego no puede nombrar el aparato. La diferencia no es de vocabulario, es de honestidad: la primera te deja pensar; la segunda te pide que dejes de pregunt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riterio de las do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tercer caso, el más común: el texto no afirma ni una cosa ni la otra, y deja que tú completes el salto. Frases como «todo es vibración» o «tu energía vibra» funcionan así. No son falsas por sí mismas si se leen como poesía, pero tampoco son información. Si no puedes decir qué se mide, qué instrumento lo hace y en qué unidad, no tienes un dato: tienes una imag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la misma palabra en dos tex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7]]></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criteri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1: el folleto del talle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folleto anuncia: «sube tu vibración y cambia tu suerte». La frase no nombra instrumento, no nombra unidad y no dice qué se mid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1: el folleto del talle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strumento mide la vibración que hay que subir? El folleto no lo dice. Podría responder que se siente, pero sentir no es med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1: el folleto del talle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unidad tiene el resultado? Tampoco. Sin unidad no hay manera de saber si subió, cuánto subió ni cuándo dejó de subi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1: el folleto del talle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Qué se puede rescata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practicable: si subir la vibración significa dormir mejor, moverse más o hablar con alguien, eso se puede hacer y registrar. Se queda la conducta; se descarta la medición inventa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2: el texto que sí mid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nual de sonido dice: «la nota la de una orquesta se afina a 440 hercios». La frase nombra una magnitud y una unid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2: el texto que sí mid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instrumento lo mide? Un afinador o un analizador de espectro. La respuesta existe y se puede verific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2: el texto que sí mid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unidad tiene? Hercios, ciclos por segundo. La respuesta es una unidad física, no una impres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la misma palabra en dos textos · Ejemplo resuelto 2: el texto que sí mid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if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nual de sonido puede fallar y corregirse; el folleto del taller no puede fallar porque no tiene nada que medir. Esa es la diferencia entre un dato y una metáfor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do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con una frase que hayas leído u oído, copiada tal cual, y dos columnas: instrumento y unidad. Si la frase habla de vibración, energía o frecuencia, escribe qué aparato la mediría y en qué unidad. Si no puedes llenar las columnas, escribe qué significa la palabra en ese texto: ánimo, disposición, tono o simple ador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do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ficha es pequeña y sirve para siempre. No se trata de dejar de usar la palabra vibración: se trata de saber cuándo estás describiendo un estado y cuándo alguien te está vendiendo una medida. La metáfora sigue disponible; el dato, solo cuando hay aparato y unid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usa la palabra vibración como magnitud fís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u vibración atrae a las personas que vibran igu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recuencia de esta onda se mide en hercios con un osciloscopi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be tu vibración para tener un mejor dí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Todo lo que existe es vibr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electroencefalograma mide una escala de vibración personal que indica si una persona está en un nivel alto o baj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con lo que aporta a una medición re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uen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strumen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arato que registr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ercios, voltios o decibeli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número con condicion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go que osci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uso de la palabra vibr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ísic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etáfora]]></a:t>
            </a:r>
          </a:p>
        </p:txBody>
      </p:sp>
      <p:sp>
        <p:nvSpPr>
          <p:cNvPr id="12" name=""/>
          <p:cNvSpPr txBox="1"/>
          <p:nvPr/>
        </p:nvSpPr>
        <p:spPr>
          <a:xfrm>
            <a:off x="514350" y="2971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onda de radio tiene una frecuencia de miles de ciclos por segundo]]></a:t>
            </a:r>
          </a:p>
        </p:txBody>
      </p:sp>
      <p:sp>
        <p:nvSpPr>
          <p:cNvPr id="13" name=""/>
          <p:cNvSpPr txBox="1"/>
          <p:nvPr/>
        </p:nvSpPr>
        <p:spPr>
          <a:xfrm>
            <a:off x="514350" y="3648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Hoy siento una vibración más ligera]]></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finador marca 440 herci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 vibración no me deja acercarm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electrodo registró una diferencia de voltaj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Necesito subir mi vibración esta seman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una medición real.]]></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la fuente que oscil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terpretar el resultad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dir con el instrumento en su unidad]]></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gistrar el número con sus condicion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Marca las que confunden la metáfora con una medi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frecuencia de una onda se mide en hercios con un instrument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lectroencefalograma registra actividad eléctrica del cerebr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ísica mide tu vibración personal con un aparato que todos tenemo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ando digo que alguien vibra alto, estoy describiendo un estado de ánim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7]]></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 puede afirmar que una persona vibra en 500 hercios sin haberla medi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alabra vibración es una ___ cuando describe el ánimo, y una magnitud cuando tiene instrumento y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 la ficha de dos pregunt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con una frase sobre vibración, energía o frecuencia que hayas leído u oído. Cópiala tal cual y escribe debajo: qué instrumento la mediría, en qué unidad y qué significa la palabra si no hay medida. Termina con una línea: ¿la usarías como metáfora o la descartarías como da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7]]></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no dice qué se mide, no busques el instrumento: busca qué estado de ánimo describe. La respuesta suele estar en el contexto, no en la palabr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la ficha de dos preguntas · Memoria: física y metáfo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7]]></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sci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regi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ermite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 metafó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 á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bración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scilación de una o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mento y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Memoria: física y metáfor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ley-r02-oa02"/>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vibración en físic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oscilación alrededor de un punto de equilibrio, con frecuencia y amplitud medib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unidad se mide la frecuenci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hercios: ciclos por segu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mide un electroencefalogram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ferencias de voltaje en el cuero cabelludo; actividad eléctrica del cerebr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dos preguntas del criteri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instrumento lo mide? ¿Qué unidad tie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queda de la vibración alta si no hay instrumento ni un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la ficha de dos preguntas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metáfora del estado de ánimo, no una medi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de Atkinson de 1906 es de dominio público y se consulta en los archivos de abajo. Esta lección no afirma que la vibración sea una magnitud psicológica ni que se pueda medir el ánimo con un aparato: distingue la medición física de la metáfora y da un criterio para no confundirlas. Las definiciones de frecuencia, amplitud y actividad eléctrica del cerebro se presentan como física básica, no como una teoría nueva.]]></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illiam+Walker+Atkinson"/>
              </a:rPr>
              <a:t><![CDATA[Project Gutenberg: obra de Atkinso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us libros de 1906 son de dominio público y muestran cómo usaba el vocabulario de la física como imagen, no como medi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rchive.org/search?query=Thought+Vibration+Atkinson"/>
              </a:rPr>
              <a:t><![CDATA[Internet Archive: ediciones antigua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s ediciones originales permiten leer el texto completo y comprobar qué decía y qué n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criterio: instrumento y unidad. Sabes qué mide la física cuando habla de vibración, qué mide un electroencefalograma y qué queda cuando la palabra se usa para hablar del ánimo. También sabes detectar el préstamo de autoridad que convierte una metáfora en una falsa medida. Lo siguiente es la atención: el filtro que sí se puede estudiar y que explica por qué el foco cambia lo que v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ley-r02-oa02"/>
              </a:rPr>
              <a:t><![CDATA[Vibración: una metáfora, no una medi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eparar la vibración física de la metafórica y pedir instrumento y unidad. Siguiente lección: la atención como filtr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s tres usos y haz las dos preguntas en voz alta. Casi siempre el fallo está en aceptar la palabra física sin pedir el aparato ni la unida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2026-11-01T05:50:07Z</dcterms:created>
  <dcterms:modified xsi:type="dcterms:W3CDTF">2026-11-01T05:50:07Z</dcterms:modified>
  <dc:title>Vibración: una metáfora, no una medida</dc:title>
  <dc:description>Presentación editable del OA «Vibración: una metáfora, no una medida». Enlace: https://atraccion.lumbre.lat/object/atr-ley-r02-oa02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