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creencia no es un imá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creencia no es un imá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profecía autocumplid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os desenlaces y un límit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ecino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reencia y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cree que en su edificio nadie es amable y espera que, si saluda, la igno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ecino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evitar el rechazo, baja la mirada en el pasillo y no saluda. Los demás hacen lo mismo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ecino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e la saluda. Lo interpreta como prueba de que el edificio es frío, aunque su conducta también contribuyó a ese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ecino que no sal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 y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saluda a tres personas y anota qué pasa. Algunas responderán y otras no. El experimento no garantiza amistad; solo produce información nueva sobre lo que dependía de su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tudiante que no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reencia y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estudiante cree que no es buena para la materia y espera que, si pregunta, el profesor piense que no entien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tudiante que no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regunta en clase ni pide aclaraciones. Estudia sola y evita las dudas frente a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tudiante que no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con las dudas, le va mal en el examen y confirma que no es buena. La cadena se cerró sin que nadie la haya evaluado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tudiante que no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 y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 una pregunta concreta y la hace después de clase. Anota la respuesta. El profesor puede responder bien, mal o no tener tiempo: la cadena cambia su conducta, no controla la del prof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reencia, expectativa, conducta,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empieza en una creencia, sigue con la expectativa que produce, pasa a la conducta que se deriva de ella y termina en un resultado que se lee como confirmación. Las otras opciones alteran el orden y rompen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fecía autocumplida funciona a través de la conducta: la creencia cambia lo que haces, y lo que haces cambia parte del resultado. No cambia la materia directamente ni sustituye las condiciones externas. Ese es justamente el límite que la lección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eencia → No soy bueno para conver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ectativa → Me van a recha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ucta → Evito inicia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 → Hablo poco y lo interpreto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adena tiene los cuatro eslabones en orden. Si confundes la expectativa con la creencia, vas a buscar la solución en el lugar equivocado: la expectativa es una predicción, no un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ludar primero → Depende de tu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la otra persona responda con gusto → No depende solo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una aclaración → Depende de tu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profesor tenga tiempo ese día → No depende solo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o que ocurrió → Depende de tu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resultado sea exactamente el que querías → No depende solo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dos desenl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creencia que se da por cierta → La expectativa sobre lo que pasará → La conducta que se deriva de la expectativa → El resultado que se observa → La confirmación que alimenta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reencia, después la expectativa, después la conducta, después el resultado y al final la confirmación. El último paso vuelve al primero: por eso la cadena se sostien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profecía autocump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dena cambia la conducta y, con ella, parte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elimina el límite y convierte la cadena en una promesa; la quinta le atribuye a la profecía un poder sobre la materia que no tiene. Las otras tres describen el concepto y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pectativa · resultado ·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pectativa y resultado completan la cadena; materia nombra el límite. La creencia no crea el objeto: cambia lo que esperas, lo que haces y parte de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aden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rueba de una semana. Escribe una creencia concreta, la expectativa que produce y la conducta que desencadena. Diseña una acción pequeña que contraste la expectativa y llévala a cabo. Cada día anota qué hiciste, qué pasó y qué parte dependió de ti y qué parte no. Al final escribe dos líneas: qué información nueva apareció y dónde está el límite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prueba de una semana · Memoria: la caden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prueba de una semana · Memoria: la caden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creencia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dea que das por cierta y que orienta tu atención, tu expectativa y tu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cadena de la profecía autocump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eencia, expectativa, conducta, resultado y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describió la profecía autocump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ociólogo Robert K. Mert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slabón más fácil de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nducta: puedes probar una acción pequeña sin esperar a cambiar toda tu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límite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 conducta, no materia; no garantiza el resultado ni controla a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57" r:id="rId1"/>
    <p:sldLayoutId id="2482535158" r:id="rId2"/>
    <p:sldLayoutId id="2482535159" r:id="rId3"/>
    <p:sldLayoutId id="24825351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c61caf63d386211c2fd30082f0a5b557c9c0fc671ac01841.jpg"/>
  <Relationship Id="rId3" Type="http://schemas.openxmlformats.org/officeDocument/2006/relationships/hyperlink" Target="https://atraccion.lumbre.lat/object/atr-ley-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hyperlink" Target="https://atraccion.lumbre.lat/object/atr-ley-r02-oa04" TargetMode="External"/>
  <Relationship Id="rId4" Type="http://schemas.openxmlformats.org/officeDocument/2006/relationships/hyperlink" Target="https://atraccion.lumbre.lat/object/atr-ley-r02-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hyperlink" Target="https://atraccion.lumbre.lat/object/atr-ley-r02-oa04" TargetMode="External"/>
  <Relationship Id="rId4" Type="http://schemas.openxmlformats.org/officeDocument/2006/relationships/hyperlink" Target="https://atraccion.lumbre.lat/object/atr-ley-r02-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hyperlink" Target="https://atraccion.lumbre.lat/object/atr-ley-r02-oa04" TargetMode="External"/>
  <Relationship Id="rId4" Type="http://schemas.openxmlformats.org/officeDocument/2006/relationships/hyperlink" Target="https://atraccion.lumbre.lat/object/atr-ley-r02-oa04"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hyperlink" Target="https://atraccion.lumbre.lat/object/atr-ley-r02-oa04"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hyperlink" Target="https://archive.org/search?query=self-fulfilling+prophecy+Merton" TargetMode="External"/>
  <Relationship Id="rId4"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4"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e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ectativ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duc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strar cómo una creencia cambia la conducta y con ella el resultado, sin necesidad de magia, y nombrar el límite de esa cadena causal.]]></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encia no cambia el mundo por sí sola: cambia lo que esperas, lo que esperas cambia lo que haces, y lo que haces cambia parte del resultado. Esta lección recorre esa cadena con la profecía autocumplida, la prueba en un caso cotidiano y el límite que casi nunca se dice: la cadena cambia conducta, no mate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eencias · expectativas · profecía autocumplida · conducta · merton · hábitos · atención selectiva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encia es una idea que das por cierta y que organiza lo que haces. No emite ninguna señal y no cambia los objetos; cambia la atención, la expectativa y la conducta. Esa cadena, cuando se repite, produce un resultado que parece confirmar la creencia original: es la profecía autocumplida. El fenómeno es real y no necesita magia para funcionar. Al terminar vas a poder describir la cadena, reconocerla en un caso cotidiano, probarla con una acción pequeña y nombrar su límite sin convertirlo en una prome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 lo que te pasa depende de lo que crees? La parte que pasa por lo que haces, sí. La parte que depende de otras personas, de las circunstancias o de la materia, no. La lección separa las 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creencia no es un imá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encia no atrae nada por sí misma. Lo que hace es orientar tres cosas: lo que notas, lo que esperas y lo que haces. Si crees que un club es para otras personas, probablemente no entres; si no entras, no conoces a nadie; y al final confirmas que era para otras personas. El club no cambió: cambió tu conducta, y con ella la información que recibi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creencia no es un imá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versión sobria de la ley de atracción, y es la única que se puede practicar sin pedirle a la física algo que no puede dar. La creencia no crea el club, pero decide si tocas la puerta. La expectativa no crea la respuesta del otro, pero decide si preguntas. La conducta no garantiza el resultado, pero cambia las probabilidades y, sobre todo, cambia lo que aprende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encia filtra la atención: ves más de aquello que ya das por cier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creencia no es un imá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ectativa anticipa una respuesta y prepara el cuerpo para esa resp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ucta es el eslabón que se puede cambiar sin esperar a que la creencia cambie prime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fecía autocumpl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ciólogo Robert K. Merton describió la profecía autocumplida como una definición falsa de una situación que provoca una conducta capaz de hacer que la definición se vuelva cierta. La frase es larga, pero la idea es sencilla: crees algo, actúas como si fuera verdad, y tu forma de actuar produce una parte de la evidencia que luego usas para confirma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fecía autocumpl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tiene cuatro pasos. Primero, una creencia: no soy bueno para conversar. Segundo, una expectativa: si hablo, me van a rechazar. Tercero, una conducta: evito iniciar conversaciones. Cuarto, un resultado: hablo poco, y lo interpreto como prueba de que no soy bueno. El resultado se siente como un descubrimiento objetivo, pero fue producido en parte por la conducta que salió de la expectat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fecía autocump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lecha que vuelve del último paso al primero: sin ese retorno no hay profecía, solo una idea. La cadena se sostiene porque el resultado se lee como prueb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reencia-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fecía autocump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cadena describe una conducta y su efecto; no es un diagnóstico ni un tratamiento, y no reemplaza la ayuda de un profesional cuando hace fa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desenlaces y un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cadena puede cerrarse o abrirse. En la versión que cierra, la creencia se confirma y la conducta se estrecha. En la versión que abre, la creencia se vuelve una hipótesis, la expectativa se vuelve una pregunta y la conducta se vuelve una prueba pequeña. No hace falta sustituir una creencia por otra igual de rígida: basta con mover el eslabón más accesible, que casi siempre es la conduc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desenlaces y un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más fácil de mover es la tercera: no necesitas cambiar de identidad para cambiar una conducta. Y al cambiar la conducta, el resultado empieza a dar información disti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reencia-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desenlaces y un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es claro y conviene decirlo sin rodeos: la cadena cambia conducta, no materia. Puede cambiar cómo saludas, cómo preguntas, cómo te preparas y cómo interpretas una respuesta ambigua. No cambia una ley, un diagnóstico, una decisión ajena ni el pasado. Tampoco garantiza el resultado que quieres: la otra persona puede decir que no, la enfermedad puede necesitar tratamiento y el obstáculo estructural puede seguir ah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desenlaces y un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límite no le quita valor a la cadena; le quita la parte mágica. Si el resultado no cambia, la explicación no es que no creíste lo suficiente: puede ser que la acción no era la adecuada, que el resultado dependía de otros o que el límite estaba más allá de tu conducta. Distinguir esos casos es lo que separa una práctica honesta de una culpa disfrazada de espirituali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cadena en la vid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1: el vecino que no salu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reencia y la expectativ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ree que en su edificio nadie es amable y espera que, si saluda, la igno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1: el vecino que no salu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du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vitar el rechazo, baja la mirada en el pasillo y no saluda. Los demás hacen lo mismo con el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1: el vecino que no salu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la saluda. Lo interpreta como prueba de que el edificio es frío, aunque su conducta también contribuyó a ese silen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1: el vecino que no salu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 y el lími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saluda a tres personas y anota qué pasa. Algunas responderán y otras no. El experimento no garantiza amistad; solo produce información nueva sobre lo que dependía de su conduc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2: la estudiante que no pregun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reencia y la expectativ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tudiante cree que no es buena para la materia y espera que, si pregunta, el profesor piense que no entiende n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2: la estudiante que no pregun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du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 en clase ni pide aclaraciones. Estudia sola y evita las dudas frente a otr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2: la estudiante que no pregun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con las dudas, le va mal en el examen y confirma que no es buena. La cadena se cerró sin que nadie la haya evaluado de ver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adena en la vida diaria · Ejemplo resuelto 2: la estudiante que no pregun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 y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una pregunta concreta y la hace después de clase. Anota la respuesta. El profesor puede responder bien, mal o no tener tiempo: la cadena cambia su conducta, no controla la del profes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un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rueba de una semana. Elige una creencia concreta, escribe la expectativa que produce y la conducta que desencadena. Después diseña una acción pequeña que contraste la expectativa y llévala a cabo. Cada día anota qué hiciste, qué pasó y qué parte del resultado dependió de ti y qué parte 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un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 empiezas por la acción sin haber nombrado la creencia, no sabrás qué estás probando. Si registras sin predicción, cualquier cosa parece confirma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reencia-prueb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un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del límite es la más importante y la que casi nunca se escribe. Sin ella, la prueba se convierte en otra forma de confirmar lo que ya creías. Con ella, se convierte en un mapa de lo que puedes mover y de lo que no. Esa es la diferencia entre usar la cadena y quedar atrapado en el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rden correcto de la cadena de la profecía autocumpl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ultado, creencia, conducta, expectativ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encia, expectativa, conducta, resultad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ducta, resultado, creencia, expectativ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ectativa, resultado, creencia, conduc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fecía autocumplida muestra que una creencia puede cambiar la materia sin pasar por la condu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slabón con su ejemp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re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ectativ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du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ult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van a rechaz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vito iniciar la convers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blo poco y lo interpreto como prueb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oy bueno para convers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dependa de tu acción o de otro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 tu a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epende solo de ti]]></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udar primer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la otra persona responda con gust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una aclaració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profesor tenga tiempo ese dí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o que ocurri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resultado sea exactamente el que querí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tal como se explica en la lec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reencia que se da por cier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firmación que alimenta la creenci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xpectativa sobre lo que pasará]]></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que se observ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onducta que se deriva de la expectativ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rton describió la profecía autocumplida como una definición de la situación que la conducta termina por hacer ciert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dena cambia la conducta y, con ella, parte del resultad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cambias la creencia, el resultado que quieres llega sin importar lo que hagan los demás.]]></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de la cadena puede depender de factores que no control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ofecía autocumplida demuestra que el pensamiento crea objet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dena es creencia, ___, conducta y ___; su límite es que cambia conducta, no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prueba de una seman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rueba de una semana. Escribe una creencia concreta, la expectativa que produce y la conducta que desencadena. Diseña una acción pequeña que contraste la expectativa y llévala a cabo. Cada día anota qué hiciste, qué pasó y qué parte dependió de ti y qué parte no. Al final escribe dos líneas: qué información nueva apareció y dónde está el límite de la cade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te da miedo, hazla más pequeña, no más grande. El objetivo no es demostrar que la creencia era falsa, sino obtener información que antes no tenía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prueba de una semana · Memoria: la cadena y su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oy por c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reo que pas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cía autocump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reencia se confirma por la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conducta, no mat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Memoria: la cadena y su lími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4"/>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creencia en esta lec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dea que das por cierta y que orienta tu atención, tu expectativa y tu conduc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cadena de la profecía autocumpli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eencia, expectativa, conducta, resultado y confirm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describió la profecía autocumpli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ociólogo Robert K. Mert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slabón más fácil de mov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ducta: puedes probar una acción pequeña sin esperar a cambiar toda tu identid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límite de la cade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prueba de una semana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 conducta, no materia; no garantiza el resultado ni controla a los demá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parafrasea el concepto de profecía autocumplida de Robert K. Merton sin citar el texto y sin inventar estudios, autores ni cifras. La cadena se presenta como un mecanismo psicológico y social, no como una ley física. Los enlaces de abajo permiten consultar el concepto en divulgación de psicología y en los archivos donde se conserva el trabajo de Merton.]]></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self-fulfilling+prophecy+Merton"/>
              </a:rPr>
              <a:t><![CDATA[Internet Archive: profecía autocumplid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trabajo de Merton sobre la profecía autocumplida y sus ejemplos de la vida social.]]></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expectativas y conduc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expectativas, atención selectiva y el efecto de las creencias en la conduc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cadena completa: creencia, expectativa, conducta y resultado, con la confirmación que la cierra. Sabes que la profecía autocumplida funciona sin magia, que el eslabón más accesible es la conducta y que el límite es claro: cambia conducta, no materia. Lo siguiente es el miedo y la evitación, el eslabón que más veces disfraza la cadena de falta de f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4"/>
              </a:rPr>
              <a:t><![CDATA[Creencia, expectativa y condu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cadena, probarla con una acción pequeña y nombrar su límite. Siguiente lección: la resistencia y el mied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 cadena y a la tabla de los dos desenlaces. Casi siempre el fallo está en saltarse la conducta y pedirle a la creencia un cambio directo del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2026-11-01T07:41:24Z</dcterms:created>
  <dcterms:modified xsi:type="dcterms:W3CDTF">2026-11-01T07:41:24Z</dcterms:modified>
  <dc:title>Creencia, expectativa y conducta</dc:title>
  <dc:description>Presentación editable del OA «Creencia, expectativa y conducta». Enlace: https://atraccion.lumbre.lat/object/atr-ley-r02-oa04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