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miedo no es un defecto de fe»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miedo no es un defecto de fe»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se disfraza de falta de fe» (2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se disfraza de falta de fe» (3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se disfraza de falta de fe»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necesita llamar a un cliente para cobrar una factura. Lleva once días sin llamar. No es un olvido: cada mañana decide llamar y cada tarde encuentra una razón para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d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se le pregunta qué teme, aparece una frase concreta: «me va a gritar y voy a perder la cuenta». Esa es la profecía que la evitación está proteg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nce días de alivio corto y una factura sin cobrar. La habilidad de negociar no se practicó y la relación con el cliente no mejoró por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lamada que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pas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tres líneas con lo que va a decir, elige un horario de diez minutos y hace la llamada. Registra qué pasó: qué dijo el cliente, qué sintió y qué parte de la profecía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escribe un correo para pedir una prórroga y lo reescribe seis veces. Nunca lo envía. Dice que le falt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ir no es preparar: es evitar el momento de enviar. La preparación termina; la reescritura no. Esa es la señal de que la conducta ya no sirve al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azo se acerca, la prórroga se vuelve más difícil y el correo gana peso con cada borrador. La evitación no conserva el problema: lo agr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rreo que se re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pas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un límite de dos borradores y una hora de envío. Después del segundo borrador, envía. Anota el resultado y compara la respuesta real con la que imagi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a salida: pasos pequeños y exposición gradual»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duce el malestar de inmediato y, con ese alivio, enseña a repetir la conducta que impide av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vitación funciona a corto plazo: quita el malestar y por eso se repite. El costo aparece después, cuando la habilidad no se practicó y la prueba que desmentiría la predicción nunca llegó. Las otras opciones convierten una conducta en un juicio sobre la fe o el interés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l ciclo de la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lta de fe es una interpretación que no se puede comprobar y que cierra la conversación: si el problema es creer más, no hay tarea. Para diseñar el siguiente paso hace falta nombrar la acción evitada, la predicción y el costo. Eso sí se puede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edo que protege → Mira un riesgo real y ajust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iedo que paraliza → Anticipa un castigo que no ha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tación → Reduce el malestar y aleja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de fe → Una explicación que no s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mera pareja termina en decisión; la segunda, en espera. La tercera es una conducta, no un rasgo de carácter. La cuarta es una interpretación que suena espiritual y funciona como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edir informes antes de firmar → Pru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 abrir el estado de cuenta por miedo →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arar dos presupuestos → Pru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escribir un correo seis veces sin enviarlo →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r el precio antes de aceptar → Pru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ncelar la cita para no escuchar el resultado →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distingue prudencia de evitación: la primera busca información, la segunda la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la acción que se está evitando → Ordenar los pasos del más fácil al más difícil → Hacer el paso y quedarse en la situación → Registrar qué se predijo y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nombra, después se graduúa, después se hace y al final se registra. Si empiezas por el paso más difícil, la evitación gana y el registro solo confirma que era demasiado. El orden es lo que hace que la exposición sea información y no una prueba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salida en cuatro peld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no llamo es porque en el fondo no creo lo suficiente en mi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convierten una interpretación en causa y en prueba al mismo tiempo: eso no se puede comprobar. La primera describe una conducta, la tercera una predicción concreta y la quinta un plan: esas tres se pueden trabajar con un paso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rto ·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rto y opciones: el alivio es inmediato, la factura es acumulada. Si solo miras el primer plazo, la conducta parece razonable; si miras el segundo, se entiende por qué el estancamiento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res partes. Primero, cinco acciones que estás evitando esta semana, escritas con un verbo. Segundo, la que más te cueste y la predicción exacta que la acompaña: qué crees que pasará si la haces. Tercero, el paso más pequeño posible, con día, hora y una forma de registrar qué ocurrió. Al final, una línea: qué parte de la predicción se cumplió y qué part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a salida: pasos pequeños y exposición gradual · Memoria: miedo, evitación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a salida: pasos pequeños y exposición gradual · Memoria: miedo, evitación y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evi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hacer lo que produce malestar; el alivio inmediato refuerza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disfraza de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alta de fe es una explicación que no se puede comprobar y evita nombrar el mie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esta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abilidad no se practica, la prueba no llega y las opciones se redu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mpieza a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 paso pequeño, graduado, hecho y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romet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agnostica ni cura ansiedad: propone un ejercicio y remite a un profesional cuando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5]]></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15" r:id="rId1"/>
    <p:sldLayoutId id="2482531116" r:id="rId2"/>
    <p:sldLayoutId id="2482531117" r:id="rId3"/>
    <p:sldLayoutId id="248253111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9e893daff14aca4568d64942c22b86ee8ff5ebcfc134b951.jpg"/>
  <Relationship Id="rId3" Type="http://schemas.openxmlformats.org/officeDocument/2006/relationships/hyperlink" Target="https://atraccion.lumbre.lat/object/atr-ley-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hyperlink" Target="https://atraccion.lumbre.lat/object/atr-ley-r02-oa05" TargetMode="External"/>
  <Relationship Id="rId4" Type="http://schemas.openxmlformats.org/officeDocument/2006/relationships/hyperlink" Target="https://atraccion.lumbre.lat/object/atr-ley-r02-oa05"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hyperlink" Target="https://atraccion.lumbre.lat/object/atr-ley-r02-oa05" TargetMode="External"/>
  <Relationship Id="rId4" Type="http://schemas.openxmlformats.org/officeDocument/2006/relationships/hyperlink" Target="https://atraccion.lumbre.lat/object/atr-ley-r02-oa05"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hyperlink" Target="https://atraccion.lumbre.lat/object/atr-ley-r02-oa05" TargetMode="External"/>
  <Relationship Id="rId4" Type="http://schemas.openxmlformats.org/officeDocument/2006/relationships/hyperlink" Target="https://atraccion.lumbre.lat/object/atr-ley-r02-oa05"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hyperlink" Target="https://atraccion.lumbre.lat/object/atr-ley-r02-oa05"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hyperlink" Target="https://www.who.int/"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5"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ist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e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el papel del miedo y la evitación en el estancamiento, explicar por qué se disfrazan de falta de fe y describir una salida práctic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 la ruta. El estancamiento tiene una conducta concreta: evitar lo que da miedo. Aquí se nombra esa conducta, se explica cómo el alivio inmediato la refuerza y por qué se disfraza de falta de fe. Se practica una salida gradual con pasos pequeños, registro y una regla de tamañ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iedo · evitación · procrastinación · exposición gradual · hábitos · falta de fe · registro · bienes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ncamiento casi nunca se parece a un muro. Se parece a una lista de cosas que no se hicieron: la llamada que se pospone, la solicitud que se reescribe, la conversación que se deja para cuando haya más calma. Detrás de esa lista suele haber miedo, y detrás del miedo suele haber una explicación que suena espiritual: me falta fe. Esta lección separa las dos cos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edo es una respuesta conocida del organismo; la falta de fe es una interpretación que, en el mejor de los casos, no explica nada y, en el peor, impide actuar. Al terminar vas a poder reconocer la evitación en tu propia semana, explicar por qué se disfraza de falta de fe y describir una salida gradual, con pasos pequeños y registro.]]></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por qué te falta fe. Es qué estás evitando, qué alivio obtienes al evitarlo y cuál es el paso más pequeño que puedes dar esta semana. Esa pregunta sí tiene respues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iedo no es un defecto de f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edo es una respuesta ante una amenaza o una incertidumbre. Tiene tres partes que conviene distinguir: la atención se dirige al peligro, el cuerpo se activa y la conducta busca protección. Las tres son útiles cuando el peligro es real. El problema aparece cuando la amenaza es una interpretación: lo que la persona imagina que pasará si llama, si pregunta o si se presenta. Ahí el miedo sigue funcionando, pero ya no protege: encie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iedo no es un defecto de f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l género tiene una explicación distinta. Si el resultado no llega, dice, es porque la fe fue insuficiente o la vibración no era la correcta. Es una explicación cómoda porque no se puede comprobar: cualquier fracaso la confirma. La psicología ofrece una descripción más modesta y más útil: el miedo cambia lo que una persona atiende, lo que recuerda y lo que intenta. Y lo que no se intenta no produce información nueva.]]></a:t>
            </a:r>
          </a:p>
        </p:txBody>
      </p:sp>
      <p:sp>
        <p:nvSpPr>
          <p:cNvPr id="8" name=""/>
          <p:cNvSpPr txBox="1"/>
          <p:nvPr/>
        </p:nvSpPr>
        <p:spPr>
          <a:xfrm>
            <a:off x="514350" y="36004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do que protege: mira un riesgo real, busca datos y ajusta el plan. Se reconoce porque termina en una decisión, no en una posterg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miedo no es un defecto de f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do que paraliza: anticipa un castigo que no ha ocurrido, alarga la espera y convierte la cautela en inac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itación: es la conducta que reduce el miedo de inmediato. No es cobardía; es un alivio que enseña a repet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vitación y su fa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tación es no hacer lo que produce malestar. Su eficacia es real y es el problema: al evitar, el malestar baja, y ese alivio refuerza la conducta. La próxima vez cuesta un poco más enfrentar la situación, porque el aprendizaje fue que no enfrentarla funciona. Se ha estudiado este patrón como refuerzo negativo: una conducta se repite porque quita algo desagradable, no porque dé algo bue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vitación y su fa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caja: la evitación no solo quita el miedo, también quita la prueba que lo desmentiría. Ese es el nudo del estancamien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miedo-cicl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vitación y su fa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ctura llega después. La habilidad que no se practica no se desarrolla; la prueba que desmentiría la predicción nunca llega; y las opciones se reducen, porque cada evitación elimina una puerta. Lo que queda se parece al estancamiento, pero no es falta de deseo: es una serie de alivios cortos que compraron una parálisis larg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vitación y su fa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centro explica por qué la evitación se repite: siempre funciona a corto plazo. La de la derecha explica por qué el problema crec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costo-evit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evitación y su fac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la evitación de la prudencia. La prudencia reduce el riesgo con información: pregunta, compara, consulta, pide ayuda. La evitación reduce la información para no sentir el riesgo. La primera te deja más datos; la segunda te deja menos. Esa es la diferencia que se puede observar en una sem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e disfraza de falta de f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me falta fe», suele decir dos cosas a la vez. Una es una sensación: no me siento capaz, no me siento listo, no siento que vaya a funcionar. La otra es una explicación: por eso no ha pasado. La primera es un dato sobre el estado interno; la segunda es una teoría que no se puede probar y que, además, tiene un efecto: cierra la conversación. Si el problema es la fe, no hay nada que hacer salvo creer más, y creer más no es una ac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e disfraza de falta de f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fraz tiene una ventaja para quien lo usa: lo protege de la vergüenza. Es más llevadero decir que falta fe que decir que se tiene miedo a llamar, a preguntar o a fracasar delante de alguien. También tiene una ventaja para el mercado: convierte un problema de conducta en un problema de intensidad emocional, y eso se puede vender como curso, como técnica o como frase. La lectura psicológica no absuelve ni culpa: solo devuelve el problema a un terreno donde hay algo que hac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e disfraza de falta de f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Esta lección no diagnostica ansiedad ni promete curarla: describe una conducta y propone un ejercicio. Si el miedo te impide funcionar o dura semanas, busca ayuda profesion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e disfraza de falta de f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tre un miedo puntual y un cuadro que requiere tratamiento. Esta lección no está escrita para diagnosticar ni para sustituir terapia. Está escrita para que puedas nombrar una conducta, medir su costo y probar un paso pequeño. Si el paso pequeño te resulta imposible, eso también es información: puede ser el momento de buscar apoyo profesional, no de exigirte más 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el paso que no se 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análisis.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1: la llamada que se pospon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ndu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necesita llamar a un cliente para cobrar una factura. Lleva once días sin llamar. No es un olvido: cada mañana decide llamar y cada tarde encuentra una razón para esper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1: la llamada que se pospon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di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le pregunta qué teme, aparece una frase concreta: «me va a gritar y voy a perder la cuenta». Esa es la profecía que la evitación está protegien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1: la llamada que se pospon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nce días de alivio corto y una factura sin cobrar. La habilidad de negociar no se practicó y la relación con el cliente no mejoró por esper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1: la llamada que se pospon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paso mínim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tres líneas con lo que va a decir, elige un horario de diez minutos y hace la llamada. Registra qué pasó: qué dijo el cliente, qué sintió y qué parte de la profecía se cumpli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2: el correo que se reescrib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conduc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cribe un correo para pedir una prórroga y lo reescribe seis veces. Nunca lo envía. Dice que le falta confianz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2: el correo que se reescrib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u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no es preparar: es evitar el momento de enviar. La preparación termina; la reescritura no. Esa es la señal de que la conducta ya no sirve al objetiv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2: el correo que se reescrib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se acerca, la prórroga se vuelve más difícil y el correo gana peso con cada borrador. La evitación no conserva el problema: lo agran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el paso que no se da · Ejemplo resuelto 2: el correo que se reescrib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paso mínim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 límite de dos borradores y una hora de envío. Después del segundo borrador, envía. Anota el resultado y compara la respuesta real con la que imagin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salida: pasos pequeños y exposición grad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no es una decisión heroica. Es un procedimiento. Primero se nombra la acción evitada, en una frase que empiece con un verbo. Después se graduúa: se escribe una lista de pasos del más fácil al más difícil, y se empieza por el primero. Luego se hace el paso y se permanece en la situación el tiempo suficiente para que el malestar baje un poco, sin huir a la primera señal. Al final se registra qué se predijo y qué ocurrió. Ese registro es lo que permite corregir la profecía con datos, no con ánim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salida: pasos pequeños y exposición grad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arto peldaño es el que convierte la exposición en información. Sin registro, solo cambiaste de estrategia; con registro, sabes si la estrategia sirv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salida-gradual.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salida: pasos pequeños y exposición grad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l tamaño es sencilla: si el paso necesita un discurso, es demasiado grande; si no necesita nada, es demasiado pequeño. Un paso útil da un poco de miedo y se puede hacer hoy o mañana. No se trata de exponerse a lo peor de golpe, sino de acumular experiencias que desmientan la predicción. Y si la predicción se cumple, también se registra: el objetivo no es tener razón, es saber qué pasa de verd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salida: pasos pequeños y exposición grad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orma de proceder se parece a lo que la terapia de ansiedad llama exposición gradual, y conviene decirlo con precisión: la lección toma la lógica de los pasos y del registro, no promete un tratamiento. En un cuadro clínico, ese trabajo se hace con un profesional. Aquí se practica con situaciones cotidianas y con un cuader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apel juega la evitación en el estancamient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 el miedo de forma permanente, por eso la persona deja de necesitar ayuda.]]></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e el malestar de inmediato y, con ese alivio, enseña a repetir la conducta que impide avanzar.]]></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una prueba de que la persona no cree lo suficiente en su meta.]]></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aparece cuando el objetivo no importa realmen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r «me falta fe» explica por qué la persona evitó la acción y basta para diseñar el siguiente pa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describe en esta l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iedo que proteg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iedo que paraliz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it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lta de f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icipa un castigo que no ha ocurri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e el malestar y aleja la prueb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explicación que no se puede comprob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ra un riesgo real y ajusta el pl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nducta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ud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dir informes antes de firm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abrir el estado de cuenta por mie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arar dos presupuesto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escribir un correo seis veces sin enviarl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r el precio antes de acept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ncelar la cita para no escuchar el resulta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salida gradu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a acción que se está evitand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qué se predijo y qué ocurri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rdenar los pasos del más fácil al más difícil]]></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er el paso y quedarse en la situ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 propia evitac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vo once días sin llamar al cliente y cada día encuentro una razón distin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llamo es porque en el fondo no creo lo suficiente en mi negoci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imagino la llamada, siento que me van a grit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 falta de fe es la causa y también la prueba: si tuviera fe, ya habría llamad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uedo escribir tres líneas, elegir un horario y registrar qué pa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vitación reduce el malestar a ___ plazo y, al mismo tiempo, reduce las ___ disponibles a largo plaz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a salida: pasos pequeños y exposición gradual]]></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res partes. Primero, cinco acciones que estás evitando esta semana, escritas con un verbo. Segundo, la que más te cueste y la predicción exacta que la acompaña: qué crees que pasará si la haces. Tercero, el paso más pequeño posible, con día, hora y una forma de registrar qué ocurrió. Al final, una línea: qué parte de la predicción se cumplió y qué parte n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paso no cabe en una línea, todavía es un deseo. Si no te da un poco de miedo, es demasiado pequeño. Y si te paraliza, no es un paso: es una señal para buscar apoy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a salida: pasos pequeños y exposición gradual · Memoria: miedo, evitación y sal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ante una amen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 que reduce el mal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uerzo que repite la 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f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ción que no se com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d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ar pasos de fácil a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 predicción y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Memoria: miedo, evitación y salid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5"/>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evi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cer lo que produce malestar; el alivio inmediato refuerza la conduc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disfraza de falta de f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alta de fe es una explicación que no se puede comprobar y evita nombrar el mie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esta evi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abilidad no se practica, la prueba no llega y las opciones se reduc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mpieza a sal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 paso pequeño, graduado, hecho y registr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romete esta lec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salida: pasos pequeños y exposición gradual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agnostica ni cura ansiedad: propone un ejercicio y remite a un profesional cuando hace fal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conducta y propone un ejercicio; no afirma una cifra ni un resultado terapéutico. Las definiciones de ansiedad, evitación y exposición se consultan en las fuentes de divulgación de la psicología y de la salud mental que están abajo. Lo que pertenece a la tradición del género se presenta como tradición: la idea de que el fracaso revela una fe insuficiente es una creencia, no un hallazg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nsiedad y evitació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s hojas de divulgación sobre ansiedad, evitación y exposición; definen los términos sin prometer resultad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 salud mental]]></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material divulgativo sobre ansiedad y atención de salud mental; sirve para ubicar cuándo conviene buscar ayu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nombrar el miedo sin convertirlo en un defecto de fe, medir el costo de la evitación y empezar una salida gradual con pasos pequeños y registro. También sabes dónde está el límite: esta práctica acompaña y no sustituye la atención profesional. Lo siguiente es la parte que la tradición sí incluye y que casi nadie cita: la ac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5"/>
              </a:rPr>
              <a:t><![CDATA[La resistencia y el mie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nombrar una evitación, escribir la predicción y elegir el paso más pequeño. Siguiente lección: la acción que la tradición también pide.]]></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ciclo de la evitación y a la tabla de la factura. Casi siempre el fallo está en quedarse con la explicación de la falta de fe y no llegar a la conducta concreta que se puede cambi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2026-11-01T06:34:02Z</dcterms:created>
  <dcterms:modified xsi:type="dcterms:W3CDTF">2026-11-01T06:34:02Z</dcterms:modified>
  <dc:title>La resistencia y el miedo</dc:title>
  <dc:description>Presentación editable del OA «La resistencia y el miedo». Enlace: https://atraccion.lumbre.lat/object/atr-ley-r02-oa05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