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tradición también pide acció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tradición también pide acció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Tres modos de actuar»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Tres modos de actuar»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6]]></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buscar otro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ro buscar otro trabajo». Es una intención honesta y no se puede agendar: no dice qué, cuándo ni có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buscar otro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lige un disparador concreto: «cuando termine de comer el martes». La condición tiene día y situación, no solo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buscar otro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tualizo la sección de experiencia de mi currículum durante cuarenta minutos, en la mesa del comedor». Verbo, objeto, duración y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buscar otro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evidencia y e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rchivo actualizado y un correo enviado a una persona de confianza para que lo revise. La evidencia se puede mostrar; el responsable verifica que ex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ámite que lleva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ngo que resolver un trámite». La frase lleva meses en la lista y no se mu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ámite que lleva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abra la computadora el jueves a las nueve, antes de revisar el correo». La condición va antes de la conducta que suele robar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ámite que lleva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o al portal, lleno los tres primeros campos y guardo el avance». Es un paso, no el trámite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ámite que lleva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evidencia y e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ptura de pantalla del avance guardado y una nota con el siguiente campo pendiente. El responsable es la propia persona, con revisión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tarea, en una línea»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parte de la fórmula: propone acción personal, eficiente y diaria, junto con una idea clara y una actitud de gra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Wattles dedica partes del libro a la acción personal y eficiente. Su fórmula incluye una idea clara, una actitud de gratitud y una acción constante. La lección no adopta su promesa económica; toma la estructura del método y la traduce a una tarea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lista de las tres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cción inspirada describe la acción que nace de un objetivo claro, no la que espera una emoción. Esperar a sentirse listo es una forma de evitación: la tarea se posterga hasta que aparezca una señal que no tiene por qué aparecer. Por eso la lección pide condición, fecha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tres modos de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bo y objeto → Qué se hace exa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echa y hora → Cuándo e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onsable → Quién ejecuta o ver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 Cómo se comprueba que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elementos se pueden revisar sin discutir. Si falta el responsable, nadie verifica; si falta la evidencia, la revisión depende de la memoria. La fecha sin tarea es solo un recordatorio vacío. La sección 3 y la cascada de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iero ordenar mis papeles algún día → Intención v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sábado a las diez clasifico una caja durante veinte minutos → Tarea ejecu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bería llamar al banco → Intención v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añana a las nueve envío el correo con el formato adjunto → Tarea ejecu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lgún día voy a escribir → Intención v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oy a las siete escribo tres párrafos en el cuaderno → Tarea ejecu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intención en una frase → Elegir una acción con verbo y objeto → Fijar día, hora y lugar → Definir la evidencia que se podrá mo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intención, después la acción, después el cuándo y el dónde, y al final la evidencia. La evidencia se piensa antes de actuar: si no sabes cómo se verifica, todavía no sabes qué vas a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intención a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6]]></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la tarea no tiene fecha, se puede compensar con más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sustituye un dato de la tarea por una creencia, y la cuarta confunde evidencia con sensación: una sensación no se puede mostrar ni revisar. Las otras tres describen lo que la lección sostiene, incluida la idea de ajustar la tarea en lugar de culpar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echa ·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echa y responsable: la fecha pone la tarea en el calendario y el responsable la pone frente a alguien. La evidencia cierra el circuito: sin ella, la revisión se queda en una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6]]></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tarea en una sola línea. Escribe el día y la hora, el lugar, la acción con verbo y objeto, la duración, el responsable y la evidencia. Después responde dos preguntas: qué parte de la tarea depende de ti y qué parte depende de otra persona. Al final, anota la fecha de revisión y qué harás si no se cump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tarea, en una línea · Memoria: de la intención a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tarea, en una línea · Memoria: de la intención a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ide Wattles además de 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cción personal, eficiente y diaria: la acción es parte de su fórmula, no un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a la acción inspi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ace de un objetivo claro y de un paso posible, no del miedo ni de la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intención de imple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formato que asocia una situación concreta con una acción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atos necesita un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rbo y objeto, duración, fecha y lugar, responsable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la tarea no se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ducirla o cambiar la condición, antes que exigir más mot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6]]></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080" r:id="rId1"/>
    <p:sldLayoutId id="2482531081" r:id="rId2"/>
    <p:sldLayoutId id="2482531082" r:id="rId3"/>
    <p:sldLayoutId id="248253108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cd70ebeb370b3e8981484d542d140c26a551dee6024696c1.jpg"/>
  <Relationship Id="rId3" Type="http://schemas.openxmlformats.org/officeDocument/2006/relationships/hyperlink" Target="https://atraccion.lumbre.lat/object/atr-ley-r02-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hyperlink" Target="https://atraccion.lumbre.lat/object/atr-ley-r02-oa06" TargetMode="External"/>
  <Relationship Id="rId4" Type="http://schemas.openxmlformats.org/officeDocument/2006/relationships/hyperlink" Target="https://atraccion.lumbre.lat/object/atr-ley-r02-oa06"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hyperlink" Target="https://atraccion.lumbre.lat/object/atr-ley-r02-oa06" TargetMode="External"/>
  <Relationship Id="rId4" Type="http://schemas.openxmlformats.org/officeDocument/2006/relationships/hyperlink" Target="https://atraccion.lumbre.lat/object/atr-ley-r02-oa06"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hyperlink" Target="https://atraccion.lumbre.lat/object/atr-ley-r02-oa06" TargetMode="External"/>
  <Relationship Id="rId4" Type="http://schemas.openxmlformats.org/officeDocument/2006/relationships/hyperlink" Target="https://atraccion.lumbre.lat/object/atr-ley-r02-oa06"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hyperlink" Target="https://atraccion.lumbre.lat/object/atr-ley-r02-oa06"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hyperlink" Target="https://www.gutenberg.org/ebooks/search/?query=Wallace+Wattle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hyperlink" Target="https://www.apa.org/"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6"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nifie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l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ley-r02-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por qué la propia tradición incluye la acción inspirada y cómo se traduce esa idea en una tarea concreta con fecha y responsable.]]></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lección. La tradición que promete resultados también pide acción: Wattles dedica capítulos a la acción personal y diaria. La lección separa acción inspirada, forzada y evitada, y convierte una intención en una tarea con fecha, responsable y evidencia de cumplimien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cción · wallace wattles · intenciones de implementación · hábitos · metas · responsabilidad · registro · prác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dición de la ley de atracción no es solo mental. En su versión clásica, la fórmula tiene dos partes: una manera de pensar y una manera de actuar. Wallace D.]]></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en La ciencia de hacerse rico, de 1910, dedica capítulos enteros a la acción: sostiene que hay que actuar cada día, hacer lo que se puede hacer hoy y no dispersar la fuerza en tareas que no acercan al objetivo. Esa parte se cita menos que la promesa, pero está en el tex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descr=""/>
          <p:cNvSpPr/>
          <p:nvPr/>
        </p:nvSpPr>
        <p:spPr>
          <a:xfrm>
            <a:off x="514350" y="253365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hace tres cosas: muestra que la acción está en la propia tradición, distingue la acción inspirada de la forzada y de la evitada, y traduce la idea a una tarea con fecha, responsable y evidencia de cumplimiento.]]></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0194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la acción alcanza para lograr cualquier cosa. Es cuál es la tarea concreta que corresponde a tu intención esta semana, quién la verifica y cómo sabrás que se cumpli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tradición también pide a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publicó La ciencia de hacerse rico en 1910. El libro promete mucho y conviene decirlo: promete un método para conseguir dinero. Esta escuela no adopta esa promesa. Lo que sí toma es la estructura del planteamiento, porque contradice la caricatura de que basta con pensar. Wattles insiste en la acción personal, en la acción eficiente y en el uso del tiempo presente: lo que puedes hacer hoy, hoy se h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tradición también pide a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fórmula, resumida sin adorno, es esta: una idea clara de lo que se quiere, una gratitud que sostiene el ánimo y una acción constante que aprovecha las oportunidades. La parte metafísica es la fe en que el pensamiento colabora con el resultado. La parte práctica es la acción diaria. Las dos están en el libro, y casi siempre se cita solo la primera porque vende más.]]></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tradición afirma: pensar con claridad y actuar con constancia forman un solo método; la acción es parte de la fórmula, no un plan 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tradición también pide a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psicología explica: una intención específica, con una señal para empezar y un registro, se cumple más que una intención vaga. Es un efecto modesto y conocid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inguna de las dos garantiza: que la acción produzca el resultado exacto que se imagina. La acción aumenta las probabilidades y produce información; no firma un contrato con el futur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modos de actu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presión acción inspirada circula en el género para nombrar la acción que nace de un estado de calma y de una idea clara, en contraste con la que nace del miedo o de la presión. Como descripción de una experiencia, sirve. Como mecanismo, no: no hay una señal que indique que una acción es la correcta. Lo que sí se puede observar es el disparador de la conducta y lo que deja despué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modos de actu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alabra inspirada no significa cómoda: significa que la acción se puede explicar por el objetivo y no solo por el malestar que evit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tres-accion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modos de actu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ción inspirada se reconoce por su relación con el objetivo: es un paso que se puede explicar en una frase y que acerca. La forzada se reconoce por su relación con el malestar: se hace para no sentir culpa, para callar una voz o para demostrar algo. La evitada se reconoce por su relación con el alivio: no se hace, y ese no hacer calma. Las tres pueden parecer trabajo, pero solo la primera deja algo revisa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modos de actu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 método de acción no garantiza ingresos ni convierte una intención en un result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Tres modos de actu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idado con una trampa frecuente: llamar inspirada a cualquier acción que se siente bien. Sentirse bien no es un criterio de eficacia. El criterio es más aburrido: la tarea tiene un verbo, un objeto, una fecha y una evidencia. Si no los tiene, todavía no es una tarea; es una intención con buen ánim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la intención a la tar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ntención vaga no falla por falta de deseo: falla por falta de especificación. «Voy a ordenar mis finanzas» no dice cuándo, dónde ni cómo empieza. La investigación sobre intenciones de implementación describe un formato que reduce esa ambigüedad: cuando ocurra una situación concreta, haré una acción concreta. La condición funciona como una señal y la acción queda asociada a ella, de modo que no hay que decidir otra vez cada mañ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la intención a la tar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ente en la segunda casilla: la condición es lo que distingue una tarea de un buen propósito. Sin un cuándo y un dónde, la acción queda esperando inspirac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accion-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la intención a la tar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formato se puede llevar a una tarea con cinco datos: verbo y objeto, duración, día y hora, lugar, y evidencia. El responsable es la persona que ejecuta o quien verifica, según el caso. La evidencia no es una sensación: es algo que otra persona podría ver, como un correo enviado, una foto, una página escrita o una cita en el calendario. Sin evidencia, el viernes solo hay una opinión sobre la sem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la intención a la tar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baja de lo abstracto a lo verificable. Cada peldaño quita una excusa y añade un dato que otra persona podría comprob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tarea-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la intención a la tar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una tarea y un deseo se nota en la primera palabra. «Quiero», «debería», «algún día» son deseos. «Escribo», «llamo», «reviso», «entrego» son tareas. Si la frase no empieza con un verbo en presente y no tiene un objeto, todavía no se puede agend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a misma intención, dos tare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traducción.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intención, dos tareas · Ejemplo resuelto 1: buscar otro trabaj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inten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o buscar otro trabajo». Es una intención honesta y no se puede agendar: no dice qué, cuándo ni cóm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intención, dos tareas · Ejemplo resuelto 1: buscar otro trabaj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ondi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lige un disparador concreto: «cuando termine de comer el martes». La condición tiene día y situación, no solo inten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intención, dos tareas · Ejemplo resuelto 1: buscar otro trabaj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tare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ualizo la sección de experiencia de mi currículum durante cuarenta minutos, en la mesa del comedor». Verbo, objeto, duración y lug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intención, dos tareas · Ejemplo resuelto 1: buscar otro trabaj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evidencia y el responsa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chivo actualizado y un correo enviado a una persona de confianza para que lo revise. La evidencia se puede mostrar; el responsable verifica que exis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intención, dos tareas · Ejemplo resuelto 2: el trámite que lleva mes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inten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o que resolver un trámite». La frase lleva meses en la lista y no se mue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intención, dos tareas · Ejemplo resuelto 2: el trámite que lleva mes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ondi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bra la computadora el jueves a las nueve, antes de revisar el correo». La condición va antes de la conducta que suele robar la mañ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intención, dos tareas · Ejemplo resuelto 2: el trámite que lleva mes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tare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o al portal, lleno los tres primeros campos y guardo el avance». Es un paso, no el trámite comple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misma intención, dos tareas · Ejemplo resuelto 2: el trámite que lleva mes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evidencia y el responsa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tura de pantalla del avance guardado y una nota con el siguiente campo pendiente. El responsable es la propia persona, con revisión el doming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rea, en una líne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tarea escrita en una sola línea, con los cinco datos. Se escribe así: el día y la hora, en el lugar, haré la acción durante tantos minutos, y lo verificará tal persona con tal evidencia. Si la tarea dura más de una hora, se parte en dos. Si no se puede verificar, se cambia la evidencia. Si no cabe en una línea, se redu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rea, en una líne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se elige un responsable. Puede ser la propia persona, pero conviene que alguien más sepa que la tarea existe: un amigo, un compañero, un grupo pequeño. No para vigilar, sino para que la tarea tenga un testigo. La tradición hablaba de fe; la práctica habla de un testigo y una fech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se revisa sin drama: se cumplió o no se cumplió. Si no se cumplió, no se aumenta la motivación: se reduce la tarea o se cambia la condición. La pregunta útil no es por qué no tuve fuerza de voluntad, sino qué dato faltaba en la tare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ea, en una líne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lugar ocupa la acción en el planteamiento de Wattl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su método consiste solo en pensar con claridad.]]></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parte de la fórmula: propone acción personal, eficiente y diaria, junto con una idea clara y una actitud de gratitud.]]></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un añadido de los autores posteriores, no aparece en su libr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opcional: solo hace falta cuando la fe fal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ea, en una líne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sta lección, la acción inspirada significa esperar a sentirse motivado antes de actu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ea, en una líne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con su función en una tare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erbo y obje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echa y ho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ponsabl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videnc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do empiez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én ejecuta o verific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ómo se comprueba que se hiz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se hace exactame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ea, en una líne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nción vag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area ejecutabl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iero ordenar mis papeles algún dí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sábado a las diez clasifico una caja durante veinte minuto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bería llamar al banc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ñana a las nueve envío el correo con el formato adjun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lgún día voy a escribi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oy a las siete escribo tres párrafos en el cuadern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ea, en una líne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traducción de una intención a una tare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 intención en una fras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finir la evidencia que se podrá mostr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egir una acción con verbo y objet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jar día, hora y lug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ea, en una líne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la acción.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Wattles dedica partes de su libro a la acción personal y eficient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 tarea no tiene fecha, se puede compensar con más fe.]]></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intención de implementación asocia una situación concreta con una acción concreta.]]></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evidencia de cumplimiento puede ser una sensación de haber hecho alg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una tarea no se cumple, conviene reducirla o cambiar la condición antes que exigir más motiv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ea, en una líne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tarea verificable necesita ___, ___ y evidencia de cumplimie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ea, en una líne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tarea en una sola línea. Escribe el día y la hora, el lugar, la acción con verbo y objeto, la duración, el responsable y la evidencia. Después responde dos preguntas: qué parte de la tarea depende de ti y qué parte depende de otra persona. Al final, anota la fecha de revisión y qué harás si no se cumplió.]]></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tarea no cabe en una línea, pártela. Si no tiene evidencia, no es una tarea: es una intención con fecha. Y si depende de que otra persona haga algo, escribe también el paso que sí depende de ti.]]></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rea, en una línea · Memoria: de la intención a la ev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ieres log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y dónde e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bo, objeto y d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ejecuta o veri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uede mo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ea, en una línea · Memoria: de la intención a la evidenci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ley-r02-oa06"/>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ea, en una línea · Tarjetas de repaso antes de la lección sie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ide Wattles además de pens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ea, en una línea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cción personal, eficiente y diaria: la acción es parte de su fórmula, no un añadi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ea, en una línea · Tarjetas de repaso antes de la lección sie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a la acción inspira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ea, en una línea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ace de un objetivo claro y de un paso posible, no del miedo ni de la culp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ea, en una línea · Tarjetas de repaso antes de la lección sie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intención de implement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ea, en una línea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formato que asocia una situación concreta con una acción concre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ea, en una línea · Tarjetas de repaso antes de la lección sie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atos necesita una tare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ea, en una línea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rbo y objeto, duración, fecha y lugar, responsable y evidenc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ea, en una línea · Tarjetas de repaso antes de la lección sie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la tarea no se cump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ea, en una línea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ucirla o cambiar la condición, antes que exigir más motiv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histórica de esta lección es La ciencia de hacerse rico, de Wallace D. Wattles, publicada en 1910 y disponible en los archivos de dominio público. La lección parafrasea su planteamiento y no adopta su promesa económica. La parte psicológica se limita a un mecanismo conocido, las intenciones de implementación, descrito sin cifras ni estudios inventados; las fuentes de divulgación de abajo permiten ampliar el tema.]]></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Wallace+Wattles"/>
              </a:rPr>
              <a:t><![CDATA[Project Gutenberg: obra de Wallace D. Wattles]]></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texto original permite ver cuánto espacio dedica a la acción y qué parte de su método es promes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autorregulación y meta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 divulgativo sobre intenciones de implementación, metas y autorregulación; describe el mecanismo sin prometer resultad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e la tradición también pide acción y que la acción inspirada no es esperar inspiración. Tienes un formato para convertir una intención en una tarea con fecha, responsable y evidencia, y una regla para revisar el viernes sin culpa. Lo siguiente es el cierre de la unidad: evaluar la ley con criterios de evidencia y escribir tu propia regla de u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6"/>
              </a:rPr>
              <a:t><![CDATA[Acción: la parte que no se manifiesta so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tienes una tarea con fecha, responsable y evidencia. Siguiente lección: criterios de evidencia y tu regla personal.]]></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ascada de la tarea y a la tabla de los tres modos de actuar. Casi siempre el fallo está en dejar la frase en intención y no añadir la condición, la fecha o la evidenci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2026-11-01T06:33:27Z</dcterms:created>
  <dcterms:modified xsi:type="dcterms:W3CDTF">2026-11-01T06:33:27Z</dcterms:modified>
  <dc:title>Acción: la parte que no se manifiesta sola</dc:title>
  <dc:description>Presentación editable del OA «Acción: la parte que no se manifiesta sola». Enlace: https://atraccion.lumbre.lat/object/atr-ley-r02-oa06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