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criterios para evaluar una afirmación»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ley bajo los criteri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límites, dichos sin rodeo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que promet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nuncio dice: «alinea tu energía y consigue clientes en treinta días». Es una promesa con plazo, sin autor y sin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que promet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Formulación y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resultado la refutaría? Ninguno: si no llegan clientes, se dirá que la energía no estaba alineada. ¿Qué se mide? La energía no tiene unidad; los clientes sí, pero el anuncio no dice cómo se relacio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que promet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Mecanismo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proceso conocido que conecte alinear energía con conseguir clientes. La evidencia que ofrece son testimonios, que no distinguen entre el método y la co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que promet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Fracaso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racaso se explica por la persona. Con esos datos, la afirmación no pasa el filtro. Se descarta la promesa y se conserva la parte accionable: una tarea de contacto comercial con fech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revisa lo que practicó en la unidad: escribió escenas, hizo una lista de evitaciones, convirtió una intención en tarea. Anota qué le sirvió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práctica que conserva, escribe cuándo la usa: por ejemplo, la escritura de escenas antes de una conversación difícil, no para resolver un problema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para qué no la va a usar: no para sustituir un tratamiento, no para decidir una inversión, no para explicar el fracaso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acta la regla en cuatro líneas, la fecha y la revisa a los treinta días. Si una práctica no cumplió, la ajusta o la retira. La regla es un documento de trabajo, no un ju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regla personal, por escrit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alsabilidad, porque ningún resultado posible la contra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afirmación se confirma pase lo que pase, no hay observación que la refute y deja de ser comprobable. La medición y el mecanismo también pueden fallar, pero el problema descrito es la ausencia de una condición de refutación: la afirmación se protege de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plicar todo es no explicar nada: si ningún resultado la contradice, no se puede probar. La solidez no viene de la cantidad de casos que caben en la frase, sino de la posibilidad de encontrar un caso que la ponga 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abilidad → ¿Qué resultado la refu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ión → ¿Qué se mide y con qué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canismo → ¿Qué proceso conocido la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porcionalidad → ¿Cuánta evidencia exige una promesa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criterios se aplican antes de decidir. La proporcionalidad recuerda que una promesa extraordinaria necesita una evidencia extraordinaria; no basta con una anécdota contada con convicción. La sección 1 y la cascada d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atención selectiva cambia lo que una persona nota → Se sostiene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pensamiento emite una frecuencia medible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gratitud sostenida se asocia a bienestar → Se sostiene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 semejante atrae lo semejante como ley física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isualizar una tarea mejora su preparación → Se sostiene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universo conspira para darte lo que imaginas → Es creencia o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afirma exactamente y qué la refutaría? → ¿Cómo se mediría y con qué unidad? → ¿Qué mecanismo conocido la explica? → ¿Qué evidencia independiente existe? → ¿Qué hago con eso: conservar, ajustar o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ormulación, después la medición, después el mecanismo, después la evidencia y al final la decisión. Si empiezas por la evidencia sin saber qué se afirma, puedes acumular datos que no responden a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s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la ley explica también los fracasos, tiene más poder predi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explicar todo con predecir, y la cuarta convierte el fracaso en culpa: las dos protegen la afirmación de cualquier prueba. La primera describe cómo se presenta la ley, la tercera un mecanismo conocido y la quinta un límite correcto de l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bar ·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bar e hipótesis: una hipótesis tiene que poder fallar. Cuando la frase se acomoda a todos los resultados, se convierte en una creencia y pierde la capacidad de corregirse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final de la unidad: tu regla personal en cuatro líneas. Escribe con qué práctica te quedas, en qué condiciones la usas, qué señal te hará dejarla y para qué no la vas a usar. Añade la fecha y una revisión a treinta días. Al final, una línea sobre lo que cambió en tu manera de leer la ley desde la primer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regla personal, por escrito · Memoria: criterio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regla personal, por escrito · Memoria: criterio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sable un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xista al menos un resultado posible que la contrad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alabra vibración no mi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usa como metáfora y no tiene unidad ni instrumento en ese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lata a una afirmación que s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xplica el fracaso culpando a quien no creyó, sin admitir prueba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 la ley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ención, expectativa, conducta y tareas con registro: efectos modestos y pract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tiene un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áctica que se queda, sus condiciones, la señal para dejarla y los usos que se desca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68" r:id="rId1"/>
    <p:sldLayoutId id="2482531069" r:id="rId2"/>
    <p:sldLayoutId id="2482531070" r:id="rId3"/>
    <p:sldLayoutId id="24825310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74a0907e06effbec92f5830f0686dddae6e71113d1c25171.jpg"/>
  <Relationship Id="rId3" Type="http://schemas.openxmlformats.org/officeDocument/2006/relationships/hyperlink" Target="https://atraccion.lumbre.lat/object/atr-ley-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hyperlink" Target="https://atraccion.lumbre.lat/object/atr-ley-r02-oa07" TargetMode="External"/>
  <Relationship Id="rId4" Type="http://schemas.openxmlformats.org/officeDocument/2006/relationships/hyperlink" Target="https://atraccion.lumbre.lat/object/atr-ley-r02-oa07"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hyperlink" Target="https://atraccion.lumbre.lat/object/atr-ley-r02-oa07" TargetMode="External"/>
  <Relationship Id="rId4" Type="http://schemas.openxmlformats.org/officeDocument/2006/relationships/hyperlink" Target="https://atraccion.lumbre.lat/object/atr-ley-r02-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hyperlink" Target="https://atraccion.lumbre.lat/object/atr-ley-r02-oa07" TargetMode="External"/>
  <Relationship Id="rId4" Type="http://schemas.openxmlformats.org/officeDocument/2006/relationships/hyperlink" Target="https://atraccion.lumbre.lat/object/atr-ley-r02-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hyperlink" Target="https://atraccion.lumbre.lat/object/atr-ley-r02-oa07"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hyperlink" Target="https://www.gutenberg.org/ebooks/search/?query=New+Thought"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hyperlink" Target="https://www.apa.org/"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7"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í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ponsa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la ley con criterios de evidencia, nombrar sus límites y formular por escrito qué parte se queda en tu práctica y con qué condicion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 la unidad. Se evalúa la ley con cinco criterios de evidencia, se nombran sus límites y se escribe una regla personal: qué parte se queda en tu práctica, en qué condiciones y para qué no la vas a usar. Cierra con el descargo de salud y din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idencia · pensamiento crítico · límites · sesgo de confirmación · salud · dinero · regla personal · ci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última lección de la unidad y tiene una tarea distinta a las anteriores. Hasta aquí aprendiste qué afirma la ley, de dónde viene, cómo se disfraza el miedo y cómo se convierte una intención en una tarea. Ahora toca decidir qué haces con todo eso. Evaluar no es despreciar ni creer: es aplicar criterios públicos a una afirmación y aceptar el resultado, aunque no sea el que esperabas. Al terminar vas a poder evaluar la ley con cinco criterios, nombrar sus límites sin rodeos y escribir una regla personal que diga qué parte se queda en tu práctica, en qué condiciones y para qué no la vas a us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ley es buena o mala. Es qué parte de lo que afirma se puede comprobar, qué parte es metáfora, qué parte no se sostiene y qué vas a hacer tú con esa mezc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criterios para evaluar una afirm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firmación se evalúa con preguntas que cualquiera puede repetir. No hace falta un laboratorio para empezar; hace falta distinguir lo que se dice de lo que se prueba. Los cinco criterios de esta lección no son una fórmula mágica ni una prueba definitiva: son un filtro que te obliga a separar la formulación, la medición, el mecanismo, la evidencia y el uso que vas a darle.]]></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ción: ¿la afirmación dice qué resultado la refutaría? Si ningún resultado posible la contradice, no es una hipótesis; es una cree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criterios para evaluar una afirm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ión: ¿qué se mide, con qué instrumento y en qué unidad? Una metáfora puede orientar, pero no se mid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canismo: ¿hay un proceso conocido que explique el efecto, o solo una palabra que suena a fís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idencia: ¿los datos son independientes, revisables y se han repetido? Una anécdota no basta, aunque sea sincer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caso: ¿cómo explica la afirmación los casos en que no funciona? Si siempre culpa a la persona, se vuelve imposible de refu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criterios para evaluar una afirm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pregunta es la más olvidada. Si no puedes decir qué resultado negaría la afirmación, no tienes una hipótesis: tienes una frase que se acomoda a to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evaluar-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criterios para evaluar una afirm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Si la formulación no se puede negar, no tiene sentido buscar mediciones, porque cualquier dato cabrá en la frase. Si no hay mecanismo, la evidencia tendría que ser extraordinaria para compensar. Y si el fracaso se explica culpando a quien practicó, la afirmación se protege de toda corrección: gana siempre y, por eso mismo, no enseña n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ey bajo los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dos a la ley de atracción, los criterios dejan un resultado desigual. La afirmación fuerte, la que dice que el estado interno emite una señal que atrae circunstancias, no ofrece un resultado que la refute: si algo bueno pasa, confirma la ley; si algo malo pasa, es que la señal era débil. La palabra vibración no tiene unidad de medida en este contexto y la palabra frecuencia se usa como metáfora, no como magnitu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ey bajo los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más importante: una explicación que siempre culpa a la persona no puede aprender nada de sus errores. Esa es la señal de que la afirmación se está protegien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riterio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ey bajo los criter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se presenta como física no resiste el tercer criterio. La mecánica cuántica describe probabilidades y correlaciones de sistemas físicos; la decoherencia explica por qué los objetos cotidianos se comportan de manera clásica. Nada de eso autoriza a decir que un pensamiento elige un suceso, y ninguna interpretación de la teoría es una teoría nueva. Usar la palabra cuántica para respaldar una promesa es un préstamo de prestigio, no un mecanism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ey bajo los criter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talle que más delata a la versión fuerte es el manejo del fracaso. Si la respuesta es «no creíste lo suficiente», la afirmación no puede perder nunca. Una afirmación que gana siempre no está explicando el mundo: está protegiéndose. Y una práctica que culpa a la persona por el resultado tiene un costo real: desanima a buscar ayuda, a cambiar de método o a mirar los dat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límites, dichos sin rode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de la ley, tal como se enseña en esta escuela, se pueden enumerar: no es una ley física, no predice sucesos concretos, no sustituye un tratamiento de salud, no garantiza ingresos y no sirve para culpar a quien no obtiene resultados. Lo que sí queda es una práctica más modesta: dirigir la atención, sostener una expectativa razonable, ensayar una tarea y registrar lo que ocurre. Eso tiene respaldo psicológico parcial y se puede probar en ca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límites, dichos sin rode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argo de salud y diner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límites, dichos sin rode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no termina en cero. Termina en una práctica más pequeña y más honesta: la que puedes hacer y revisar sin pedirle al universo que firme un contra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limite-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límites, dichos sin rode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s capas no deja un vacío. Deja tres cosas utilizables: la atención selectiva, que explica por qué ves más de aquello que te importa; la expectativa y la conducta, que explican por qué una creencia cambia lo que intentas; y las intenciones de implementación, que explican por qué una tarea con señal, fecha y registro se cumple más que un deseo. Ninguna de las tres necesita que el universo respon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evaluar y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filtr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1: el anuncio que promete client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dice: «alinea tu energía y consigue clientes en treinta días». Es una promesa con plazo, sin autor y sin mecanism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1: el anuncio que promete client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Formulación y medi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sultado la refutaría? Ninguno: si no llegan clientes, se dirá que la energía no estaba alineada. ¿Qué se mide? La energía no tiene unidad; los clientes sí, pero el anuncio no dice cómo se relacion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1: el anuncio que promete client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Mecanismo y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proceso conocido que conecte alinear energía con conseguir clientes. La evidencia que ofrece son testimonios, que no distinguen entre el método y la coincid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1: el anuncio que promete client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Fracaso y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racaso se explica por la persona. Con esos datos, la afirmación no pasa el filtro. Se descarta la promesa y se conserva la parte accionable: una tarea de contacto comercial con fecha y regist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2: la regla persona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inventa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visa lo que practicó en la unidad: escribió escenas, hizo una lista de evitaciones, convirtió una intención en tarea. Anota qué le sirvió y qué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2: la regla persona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condi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práctica que conserva, escribe cuándo la usa: por ejemplo, la escritura de escenas antes de una conversación difícil, no para resolver un problema de salu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2: la regla personal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lími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para qué no la va a usar: no para sustituir un tratamiento, no para decidir una inversión, no para explicar el fracaso de otra perso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valuar y decidir · Ejemplo resuelto 2: la regla persona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fi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la regla en cuatro líneas, la fecha y la revisa a los treinta días. Si una práctica no cumplió, la ajusta o la retira. La regla es un documento de trabajo, no un juram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final de la unidad es una hoja con cuatro líneas. Primera: me quedo con tal práctica, nombrada con un verbo. Segunda: la uso cuando ocurra tal situación y con tal límite de tiempo. Tercera: la dejo cuando aparezca tal señal, por ejemplo, cuando me haga sentir culpable o cuando no pueda registrar ningún avance. Cuarta: no la usaré para tal cosa, con salud y dinero escritos de manera explíci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hoja es lo que te llevas del programa. No es una declaración de fe ni una renuncia: es un criterio de uso. Te permite practicar sin autoengañarte y criticar sin perder lo que sirve. Y te da una manera de revisar la práctica dentro de un mes sin tener que decidir de nuevo desde cer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de atracción, vista así, deja de ser un todo o nada. Queda una tradición que se puede leer con su historia, una psicología que explica una parte modesta y una práctica que se juzga con registro. Esa separación es el resultado del curso, y es más útil que cualquier prome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riterio falla cuando una afirmación explica el éxito y el fracaso con la misma fra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edición, porque no usa instrumentos de laboratori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alsabilidad, porque ningún resultado posible la contradic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videncia, porque los testimonios son sincer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ecanismo, porque la explicación es demasiado antig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firmación que explica todos los resultados posibles, incluidos los contrarios, es más sólida por explicar má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a pregunta que lo resum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alsabil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di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canism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porcionali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mide y con qué unid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proceso conocido la expli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a evidencia exige una promesa gran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resultado la refutar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la lección permite dec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sostiene con evid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creencia o metáfor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sostie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atención selectiva cambia lo que una persona no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ensamiento emite una frecuencia medibl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gratitud sostenida se asocia a bienes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semejante atrae lo semejante como ley físic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isualizar una tarea mejora su prepara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universo conspira para darte lo que imagin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preguntas de la evalu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afirma exactamente y qué la refutarí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hago con eso: conservar, ajustar o descart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se mediría y con qué unidad?]]></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evidencia independiente exist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mecanismo conocido la expl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al cerrar la unidad.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ey se enuncia como principio y se confirma con testimonio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la ley explica también los fracasos, tiene más poder predictiv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tención selectiva explica por qué alguien ve más señales cuando algo le impor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práctica no funciona, la culpa siempre es de la persona que no creyó.]]></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ísica cuántica no autoriza a decir que la mente elige los sucesos cotidian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inguna observación puede contradecir una afirmación, la afirmación no se puede ___ y deja de ser una ___ comprob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por escrit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final de la unidad: tu regla personal en cuatro líneas. Escribe con qué práctica te quedas, en qué condiciones la usas, qué señal te hará dejarla y para qué no la vas a usar. Añade la fecha y una revisión a treinta días. Al final, una línea sobre lo que cambió en tu manera de leer la ley desde la primera lec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regla sirve si cabe en una hoja y se puede revisar. Si una línea dice «para todo», todavía no es una regla: es una promesa. Los límites de salud y dinero tienen que aparecer escritos, no supuesto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Memoria: criterios y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sultado la refuta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mide y con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a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 conocido que ex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independientes y revis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ráctica no pued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queda y en qué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Memoria: criterios y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7"/>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Tarjetas de repaso del cierr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sable una afirm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por escrito · Tarjetas de repaso del cierr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xista al menos un resultado posible que la contradig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Tarjetas de repaso del cierr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alabra vibración no mide n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por escrito · Tarjetas de repaso del cierr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usa como metáfora y no tiene unidad ni instrumento en ese contex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Tarjetas de repaso del cierr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lata a una afirmación que se proteg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por escrito · Tarjetas de repaso del cierr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xplica el fracaso culpando a quien no creyó, sin admitir prueba en cont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Tarjetas de repaso del cierr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 la ley se conserv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por escrito · Tarjetas de repaso del cierr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ención, expectativa, conducta y tareas con registro: efectos modestos y practic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por escrito · Tarjetas de repaso del cierr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tiene una regla person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por escrito · Tarjetas de repaso del cierr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áctica que se queda, sus condiciones, la señal para dejarla y los usos que se descart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valúa afirmaciones y no presenta ninguna como hecho. Los textos del género se consultan en los archivos de dominio público para leer qué se afirmó y con qué palabras; las definiciones de sesgo de confirmación, atención selectiva y pensamiento crítico se buscan en las fuentes de divulgación de la psicología. La lección no cita estudios inventados ni cifras: cuando dice que un efecto es modesto, lo dice sin convertirlo en una medida que no ha verific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
              </a:rPr>
              <a:t><![CDATA[Project Gutenberg: textos originales del géne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eer la fuente permite evaluar la afirmación en su contexto, antes de que un resumen la convierta en eslogan.]]></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sesgos y pensamiento crítico]]></a:t>
            </a:r>
          </a:p>
        </p:txBody>
      </p:sp>
      <p:sp>
        <p:nvSpPr>
          <p:cNvPr id="9" name=""/>
          <p:cNvSpPr txBox="1"/>
          <p:nvPr/>
        </p:nvSpPr>
        <p:spPr>
          <a:xfrm>
            <a:off x="514350" y="22193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 divulgativo sobre sesgo de confirmación, atención selectiva y evaluación de afirmaciones; ayuda a nombrar los mecanismos sin inventar estudi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nidad termina con una hoja, no con una creencia. Ya sabes qué afirma la ley, de dónde viene, cómo se disfraza el miedo, cómo se convierte una intención en tarea y qué criterios separan una práctica de una promesa. Lo que sigue en el programa son las otras áreas: la práctica cotidiana, los autores y la vida con dinero. Lleva tu regla personal: es lo único que ninguna promesa puede escribir por t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7"/>
              </a:rPr>
              <a:t><![CDATA[Crítica, evidencia y uso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criterios, límites y una regla personal por escrito. Con eso cierras la unidad y puedes seguir con la práctica sin comprar la promesa complet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criterios y a la cascada del límite. Casi siempre el fallo está en evaluar la versión amable de la ley y no la afirmación fuerte, o en confundir una metáfora útil con un mecanismo comprob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2026-11-01T06:33:15Z</dcterms:created>
  <dcterms:modified xsi:type="dcterms:W3CDTF">2026-11-01T06:33:15Z</dcterms:modified>
  <dc:title>Crítica, evidencia y uso responsable</dc:title>
  <dc:description>Presentación editable del OA «Crítica, evidencia y uso responsable». Enlace: https://atraccion.lumbre.lat/object/atr-ley-r02-oa07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