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Visualizar no es soñar despierto» (2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Visualizar no es soñar despierto» (3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Visualizar no es soñar despierto» (4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Ensoñación, preocupación y práctica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Qué hace verificable una práctica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viaje que nunca se pla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esce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imagina cada noche un viaje: el aeropuerto, el hotel, la caminata por una ciudad que no conoce. La escena es vívida y agrad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viaje que nunca se pla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prueba de la ensoñ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 preguntarle qué hizo esta semana para acercarse al viaje, no puede nombrar una sola acción: no hay fecha, no hay presupuesto, no hay re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viaje que nunca se pla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reescri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vierte la escena en una tarea: elegir tres fechas posibles, cotizar el transporte y hablar con alguien que ya hizo ese vi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viaje que nunca se pla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qué hizo cada día. Si en siete días no hubo ninguna acción, lo que tenía era una ensoñación agradable, no una práctica de visual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llamad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esce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tra persona imagina una llamada: marca, saluda, explica el motivo y escucha la respuesta. La escena dura dos minutos y ocurre justo antes de lla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llamad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propó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quiere que la llamada salga perfecta: quiere no quedarse callada cuando la otra persona objete. Ese es el propósito, y se puede decir en una fr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llamad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la primera frase y la objeción que teme, y ensaya qué responderá. La conducta observable es decir esa frase y hacer esa pregu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llamad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spués de llamar, anota si dijo la frase, qué respondió la otra persona y qué haría distinto. El registro no juzga el resultado: describe la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1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. Tu escena de dos minutos» (2 de 3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. Tu escena de dos minutos» (3 de 3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visualización tiene una escena breve, una acción y un registro; la ensoñación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diferencia es estructural: la práctica tiene borde, hora y consecuencia; la ensoñación no tiene ninguno de los tres. La primera opción es una promesa que la lección no hace; las otras dos inventan reglas sobre los sentidos y el hor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las tres formas de imag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s son tres de las cuatro condiciones. La cuarta es el criterio previo: qué resultado contaría como cambio. Sin ellas, la práctica se evalúa por sensación y la sensación se confunde con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cascada de las cuatro cond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nsoñación → Alivio momentáneo sin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ocupación → Alerta y evi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ización de práctica → Un ensayo y una conducta que 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as tres formas tiene las parejas en su tercera columna. La trampa es confundir la ensoñación con la práctica porque las dos se sienten agrad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Imagino la casa de mis sueños cada noche, sin fecha ni acción → Ensoñ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aso una y otra vez la conversación que salió mal → Preocup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cribo la escena de la llamada y anoto si la hice → Práctica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e veo recibiendo un premio y no sé qué haría para llegar → Ensoñ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nticipo que me van a rechazar y evito pedir el aumento → Preocup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nsayo los tres primeros minutos de la entrevista y los grabo → Práctica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as tres formas de imag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ir qué haces, cuándo y durante cuánto tiempo → Medir una conducta observable que esperas que cambie → Registrar siete días en dos columnas → Decidir de antemano qué resultado te haría ajus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define, después se mide, después se registra y al final se decide. El criterio va al principio aunque se escriba al final de la lista: si lo eliges después de ver los resultados, ya no es un criterio, es una just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 las cuatro cond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imaginas con suficiente detalle, el resultado llega sin que actú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frase es una promesa sin mecanismo y la quinta exagera lo que se ha estudiado: la imaginación puede acompañar la preparación, pero no sustituir la experiencia. Las otras tres describen lo que la lección sí sost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sente ·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esente y registro: el tiempo verbal acerca la escena y el registro la vuelve comparable. Sin esas dos piezas, la práctica se queda en el terreno de la inte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5 y el flujo de la ensoñación a la prác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1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una escena de dos minutos sobre una situación concreta de esta semana. Escribe lugar, acción, palabras y desenlace en presente y en primera persona. Debajo, anota la conducta que la escena ensaya y el criterio con el que sabrás si sirvió. Practícala siete días y registra cada día qué hiciste y qué ocurrió, incluidos los días en que no la hic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escena de dos minutos · Memoria: las formas de imagi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escena de dos minutos · Memoria: las formas de imagi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visualizar en esta escue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Imaginar de forma deliberada una situación concreta para preparar la atención y la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n qué se diferencia de la ensoñ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nsoñación no tiene hora, acción ni registro; la práctica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as cuatro condiciones de una práctica verif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finir, medir, registrar y decidir de antemano qué contaría como camb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la preocupación no es prepar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termina en alerta y evitación, no en una conducta que se pueda 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registra cada dí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é hice y qué ocurrió, con la fecha, incluidos los días sin prác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1-oa01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54" r:id="rId1"/>
    <p:sldLayoutId id="2482528455" r:id="rId2"/>
    <p:sldLayoutId id="2482528456" r:id="rId3"/>
    <p:sldLayoutId id="248252845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8f0d8686f7671a69c24cf3b0236ead54a440e63bc6a94c1.jpg"/>
  <Relationship Id="rId3" Type="http://schemas.openxmlformats.org/officeDocument/2006/relationships/hyperlink" Target="https://atraccion.lumbre.lat/object/atr-man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hyperlink" Target="https://atraccion.lumbre.lat/object/atr-man-r01-oa01" TargetMode="External"/>
  <Relationship Id="rId4" Type="http://schemas.openxmlformats.org/officeDocument/2006/relationships/hyperlink" Target="https://atraccion.lumbre.lat/object/atr-man-r01-oa01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hyperlink" Target="https://atraccion.lumbre.lat/object/atr-man-r01-oa01" TargetMode="External"/>
  <Relationship Id="rId4" Type="http://schemas.openxmlformats.org/officeDocument/2006/relationships/hyperlink" Target="https://atraccion.lumbre.lat/object/atr-man-r01-oa01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hyperlink" Target="https://atraccion.lumbre.lat/object/atr-man-r01-oa01" TargetMode="External"/>
  <Relationship Id="rId4" Type="http://schemas.openxmlformats.org/officeDocument/2006/relationships/hyperlink" Target="https://atraccion.lumbre.lat/object/atr-man-r01-oa01" TargetMode="External"/>
  <Relationship Id="rId5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hyperlink" Target="https://atraccion.lumbre.lat/object/atr-man-r01-oa01" TargetMode="External"/>
  <Relationship Id="rId4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hyperlink" Target="https://www.apa.org/search?query=mental+imagery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hyperlink" Target="https://www.gutenberg.org/ebooks/search/?query=Wattles" TargetMode="External"/>
  <Relationship Id="rId4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1-oa01" TargetMode="External"/>
  <Relationship Id="rId3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ualiz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1-oa01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la visualización como práctica mental, distinguirla de la ensoñación y establecer qué condiciones hacen que una práctica sea verifica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lección de la ruta. Visualizar no es soñar despierto: es una práctica mental breve, con una escena concreta y un propósito, que se puede describir y registrar. Aquí se separa de la ensoñación y de la preocupación, y se establecen cuatro condiciones de verificabilidad: qué haces, qué conducta cambia, cómo lo registras y qué contarías como resultado. Incluye dos ejemplos resueltos, una escena de dos minutos y un registro de siete dí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isualización · ensoñación · práctica mental · ensayo mental · registro · atención · hábitos · métod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labra visualización se usa para casi todo: para el deseo que se pide con los ojos cerrados, para la fantasía que acompaña una tarde aburrida y para el ensayo que un deportista hace antes de competir. Esa mezcla hace imposible decir si sirve o no, porque cada quien está hablando de una cosa distinta. Esta lección pone ord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define la visualización como una práctica mental deliberada, con una escena, una duración y un propósito. Después la separa de la ensoñación, que es imaginación sin plan, y de la preocupación, que es imaginación al servicio del mie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establece cuatro condiciones sencillas para que una práctica se pueda evaluar: qué haces, qué conducta esperas, cómo lo registras y qué resultado te haría cambiar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si visualizar cambia el mundo. Es qué estás haciendo exactamente cuando dices que visualizas, y cómo sabrías, al cabo de una semana, si eso que haces te sirvió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Visualizar no es soñar despiert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sta escuela, visualizar significa imaginar de forma deliberada una situación concreta para preparar la atención y la conducta. Es una práctica mental acotada: dura unos minutos, tiene un lugar y un momento, y se hace con un propósito que se puede decir en una frase. No es ver el futuro, no es recibir una señal y no es una percepción: es imaginación voluntaria. La diferencia entre imaginar y percibir importa, porque una cosa es ensayar una conversación y otra creer que la conversación ya ocurrió. La primera te prepara; la segunda te confun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Visualizar no es soñar despiert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fusión más común es con la ensoñación. Soñar despierto es imaginar sin borde: la escena empieza porque sí, cambia cuando conviene y termina cuando algo interrumpe. Puede ser agradable y hasta útil para descansar, pero no tiene hora, no tiene acción y no deja registro. Por eso no se puede evaluar: no hay nada que comparar. La visualización de práctica se parece a la ensoñación en el material que usa, la imaginación, y se diferencia en la estructura. Tiene un inicio, un final y una consecuencia fuera de la cabez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Visualizar no es soñar despiert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tradición afirma: que imaginar con claridad y constancia orienta la vida de una persona. Wattles lo formula en 1910 como un ejercicio diario de atención y propósito; se presenta como creencia, con autor y fe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psicología estudia: la imaginería participa en la preparación de acciones, en la atención y en la confianza para intentar. Son efectos acotados y variables, no una llave maest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Visualizar no es soñar despiert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práctica exige: una escena breve, una conducta observable y un registro. Sin esos tres elementos, no hay manera de distinguir la práctica del entretenimien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nsoñación, preocupación y práct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formas de pasar por la cabeza una situación futura, y las tres se sienten parecidas por dentro. La ensoñación imagina lo agradable sin plan: la casa, el viaje, el aplauso. La preocupación imagina lo temido sin plan: la entrevista que sale mal, la discusión que empieza, el correo que llega. La visualización de práctica imagina una acción concreta que depende de ti y la ensaya. Las tres usan imágenes y las tres mueven el ánimo, pero solo la tercera se convierte en una tare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nsoñación, preocupación y práct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columna es la que decide: la práctica tiene borde, hora y consecuencia. La ensoñación no tiene ninguno de los t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tres-forma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nsoñación, preocupación y práctic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no está en el contenido sino en la estructura. La ensoñación y la preocupación comparten la ausencia de un paso siguiente: una termina en alivio y la otra en alerta. La práctica termina en una decisión: esto voy a hacer, así, a esta hora. Por eso una persona puede pasar años imaginando el negocio propio o la conversación pendiente sin que nada cambie: está imaginando, pero no está practicando. Y por eso también una persona puede imaginar dos minutos y cambiar algo: porque los dos minutos están conectados con una ac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nsoñación, preocupación y práctic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hace verificable una práct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áctica es verificable cuando otra persona podría repetirla y cuando tú podrías decir, al final, si ocurrió o no. Eso exige cuatro cosas. Primera, definir: qué haces y a qué hora. Segunda, medir: qué conducta observable esperas que cambie. Tercera, registrar: anotar cada día qué hiciste y qué ocurrió. Cuarta, decidir de antemano qué resultado contaría como cambio y qué te haría ajustar la práctica. Sin la primera condición no hay práctica; sin la última, cualquier cosa que pase se puede leer como confirm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hace verificable una práct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condiciones se escriben antes de empezar. Si las escribes después, cualquier cosa que ocurra parecerá confi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cuatro-condicione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hace verificable una práctic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iterio previo es la parte que casi nadie escribe. Si al final de la semana dices «algo cambió», no has aprendido nada, porque no sabes qué cambió ni a qué atribuirlo. En cambio, si antes de empezar escribes «contaré como cambio que haya hecho la llamada tres veces y que haya anotado la respuesta», al final tienes un dato. Puede gustarte o no, pero es un dato. Esa es toda la diferencia entre una práctica y una ilusión bien cont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: una acción, un horario y una duración. Si no cabe en una línea, todavía es un dese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hace verificable una práctic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: una conducta que se pueda ver desde fuera, no una sensación que solo tú percib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: dos columnas, qué hice y qué ocurrió, con la fecha del d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: qué te haría conservar la práctica y qué te haría retirarl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 la distinción. No son testimonios ni personas rea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viaje que nunca se plane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esc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imagina cada noche un viaje: el aeropuerto, el hotel, la caminata por una ciudad que no conoce. La escena es vívida y agrada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viaje que nunca se plane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prueba de la ensoñ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preguntarle qué hizo esta semana para acercarse al viaje, no puede nombrar una sola acción: no hay fecha, no hay presupuesto, no hay reserv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viaje que nunca se plane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reescri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 la escena en una tarea: elegir tres fechas posibles, cotizar el transporte y hablar con alguien que ya hizo ese viaj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viaje que nunca se plane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hizo cada día. Si en siete días no hubo ninguna acción, lo que tenía era una ensoñación agradable, no una práctica de visualiz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llamada difícil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esce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 persona imagina una llamada: marca, saluda, explica el motivo y escucha la respuesta. La escena dura dos minutos y ocurre justo antes de ll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llamada difícil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propós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quiere que la llamada salga perfecta: quiere no quedarse callada cuando la otra persona objete. Ese es el propósito, y se puede decir en una fra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llamada difícil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conduc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primera frase y la objeción que teme, y ensaya qué responderá. La conducta observable es decir esa frase y hacer esa pregun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llamada difícil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 llamar, anota si dijo la frase, qué respondió la otra persona y qué haría distinto. El registro no juzga el resultado: describe la conduct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práctica mínima. Elige una situación concreta de esta semana, preferentemente una que estés evitando. Escribe en una hoja una escena de dos minutos: dónde estás, qué haces, qué dices y cómo termina. Escríbela en presente y en primera persona, como si ya estuvieras ahí. Después escribe, debajo, la conducta que la escena ensaya y el criterio con el que sabrás si sirvió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última caja: si la escena no termina en una acción registrada, sigue siendo ensoñación con otro nomb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ensenanza-practic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la una vez al día durante siete días, siempre a la misma hora y siempre antes de la situación real. No busques sentir mucho: busca que la escena sea repetible. Si un día no la haces, anótalo también. El registro incluye los días en que no practicaste, porque también son informaci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de la semana compara las dos columnas. ¿Cambió la conducta?, ¿cambió la situación?, ¿cambió solo la sensación? Las tres respuestas son válidas y cada una te dice algo distinto. Si solo cambió la sensación, tienes una práctica agradable; si cambió la conducta, tienes una práctica útil; si no cambió nada, tienes una hipótesis descartada, que también es un result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escena tenía hora y duración, o empezó cuando apareció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671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6671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conducta estaba escrita antes de practicar, o la inventaste al final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criterio decía qué contarías como cambio, o solo decía que algo mejorarí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tres preguntas son el filtro de la lección. Si las tres tienen respuesta, tu práctica es verificable. Si alguna queda vacía, esa es la parte que falta, y no hace falta compensarla con más imaginación: hace falta escribirl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a la visualización de práctica de la ensoñ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visualización produce siempre el resultado que se imagi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visualización tiene una escena breve, una acción y un registro; la ensoñación 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ensoñación usa los cinco sentidos y la visualización solo la vis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62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visualización se hace de noche y la ensoñación de dí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áctica de visualización se vuelve verificable cuando se define qué se hace, qué conducta se espera y cómo se regist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forma de imaginar con lo que de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nsoñ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reocup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isualización de prácti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lerta y evitació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ensayo y una conducta que proba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livio momentáneo sin acción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sea ensoñación, preocupación o práctica verific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nsoñ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ocup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áctica verificabl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Imagino la casa de mis sueños cada noche, sin fecha ni ac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aso una y otra vez la conversación que salió mal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cribo la escena de la llamada y anoto si la h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e veo recibiendo un premio y no sé qué haría para lleg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nticipo que me van a rechazar y evito pedir el aum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nsayo los tres primeros minutos de la entrevista y los grab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condiciones de una práctica verificable, de la definición al criterio de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finir qué haces, cuándo y durante cuánto tiemp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cidir de antemano qué resultado te haría ajust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edir una conducta observable que esperas que cambi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ar siete días en dos columnas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anotó estas cinco frases después de un taller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isualizar es una práctica mental que se puede describir y regist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imaginas con suficiente detalle, el resultado llega sin que actú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ensoñación se distingue de la práctica por la ausencia de acción y de registr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práctica es verificable cuando se sabe de antemano qué resultado contaría como camb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visualización sustituye la preparación real porque el cerebro no distingue la imaginación de la experienci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ena de práctica se escribe en ___ y en primera persona, con una acción concreta y un ___ que permita comparar lo practicado con lo ocurrid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scena de d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una escena de dos minutos sobre una situación concreta de esta semana. Escribe lugar, acción, palabras y desenlace en presente y en primera persona. Debajo, anota la conducta que la escena ensaya y el criterio con el que sabrás si sirvió. Practícala siete días y registra cada día qué hiciste y qué ocurrió, incluidos los días en que no la hicist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escena no cabe en dos minutos, no es una escena: es una película. Recorta hasta que puedas repetirla igual todos los días. Y si el criterio no se puede responder con sí o no, todavía no es un criter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Memoria: las formas de imagi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soñ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ena agradable sin p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ocup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ena temida repe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ác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ena con acción y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ó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quieres prepa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u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se puede observ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contaría como camb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Memoria: las formas de imaginar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1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visualizar en esta escuela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r de forma deliberada una situación concreta para preparar la atención y la conduct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se diferencia de la ensoñación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soñación no tiene hora, acción ni registro; la práctica sí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cuatro condiciones de una práctica verificable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, medir, registrar y decidir de antemano qué contaría como cambi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preocupación no es preparación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termina en alerta y evitación, no en una conducta que se pueda proba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registra cada dí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scena de dos minutos · Tarjetas de repaso antes de la lección do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hice y qué ocurrió, con la fecha, incluidos los días sin práctic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afirma que imaginar produzca hechos ni cita estudios con cifras. La tradición de la visualización creativa se consulta en las obras de dominio público, con autor y fecha; las definiciones de imaginería y práctica imaginada se buscan en las fuentes de psicología. Lo que la lección propone es una práctica acotada con un registro propio, y eso es lo único que se puede evaluar con los datos de quien la hac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search?query=mental+imagery"/>
              </a:rPr>
              <a:t><![CDATA[APA: imaginería y práctica imagin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las definiciones de imaginería mental y ensayo imaginado; sirven para separar la práctica de la fantasí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utenberg.org/ebooks/search/?query=Wattles"/>
              </a:rPr>
              <a:t><![CDATA[Project Gutenberg: Wattles, 191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adición de la visualización creativa está en dominio público; compara lo que el autor propone con lo que esta lección pide registrar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a definición, las tres formas de imaginar y las cuatro condiciones que vuelven verificable una práctica. Sabes que la visualización no es una percepción ni una promesa, que la ensoñación no deja registro y que el criterio se escribe antes de empezar. Lo siguiente es lo que la investigación ha observado sobre el ensayo mental en tareas motoras: qué se puede trasladar a una meta personal y qué no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9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30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1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2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3-secuencia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1-oa01"/>
              </a:rPr>
              <a:t><![CDATA[Qué es visualizar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4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5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distinguir una práctica de una ensoñación y escribir una escena con criterio. Siguiente lección: qué muestra la investigación sobre el ensayo ment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as tres formas y a la cascada de las cuatro condiciones. Casi siempre el fallo está en llamar práctica a una escena sin hora, sin acción o sin criter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2026-11-01T05:49:41Z</dcterms:created>
  <dcterms:modified xsi:type="dcterms:W3CDTF">2026-11-01T05:49:41Z</dcterms:modified>
  <dc:title>Qué es visualizar y qué no</dc:title>
  <dc:description>Presentación editable del OA «Qué es visualizar y qué no». Enlace: https://atraccion.lumbre.lat/object/atr-man-r01-oa01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