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el ensayo menta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 que se ha estudiado en tareas motora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 que se ha estudiado en tareas motoras»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se puede trasladar y qué n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ervicio de ten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jugadora aficionada quiere mejorar su servicio. La tarea es cerrada: misma posición, mismo gesto, misma cancha. Es el tipo de acción que se ha estud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ervicio de ten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ntrenar, imagina el servicio desde dentro: el peso del cuerpo, el lanzamiento de la pelota, el contacto y el seguimiento. Dura d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ervicio de ten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cuatro semanas alterna días con ensayo mental y días sin él, y anota cuántos servicios entran de diez intentos. No cambia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servicio de ten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compara los días. Si no hay diferencia, el ensayo no le está aportando nada en esa tarea; si hay una diferencia pequeña, tiene una razón propia para conserv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tiene que presentar un proyecto. La situación es abierta: hay preguntas, público y decisiones que no dependen de ella. El traslado exige re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imaginar el aplauso, imagina el primer minuto: cómo abre, qué diapositiva muestra y cómo responde a la primera objeción pre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áctic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saya en voz alta, graba el primer minuto y practica la respuesta a la objeción. El ensayo mental acompaña esa práctica, no la reem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presentar, anota si dijo la frase de apertura y si respondió la objeción como había ensayado. No anota si gustó: anota si hizo lo que se prop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protocolo de siete día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protocolo de siete día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uede acompañar a la práctica y se asocia a mejoras modestas y variables en tareas aco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men conserva las tres palabras clave: puede, modestas y varía. La primera opción elimina la práctica física, la tercera estira el hallazgo a cualquier meta y la cuarta inventa una restricción que la lección no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qué se tra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udio mide una tarea motora cerrada con un criterio definido. La entrevista es una situación abierta con juicio de otras personas. Se puede trasladar la estructura de la práctica, no la conclusión sobr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qué se tra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area motora → Acción definida y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áctica física → Base del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sayo mental → Apoyo que no reemplaza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 personal → Situación abierta, con varia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separa los dos terrenos. La trampa es tratar la meta personal como si fuera una tarea cerrada: entonces cualquier resultado se lee como prueba de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fecto del ensayo mental en la precisión de un gesto → Se ha estud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imaginar reemplaza las horas de práctica → No se ha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diferencia entre imaginar desde dentro y desde fuera → Se ha estud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ensayo mental asegura un resultado laboral → No se ha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combinación de ensayo mental y práctica física → Se ha estud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mismo protocolo sirve para cualquier meta → No se ha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qué se traslad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ola conducta que puedas observar → Definir qué contaría como cambio al final de la semana → Practicar la escena dos minutos al día → Anotar cada día qué hiciste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onducta, después el criterio, después la práctica y al final el registro. Si empiezas por la práctica, ya estás haciendo algo sin saber qué vas a contar ni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hallazgo a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estudios permiten asegurar que imaginar mejora cualquier me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tira un hallazgo acotado a cualquier meta y la quinta convierte la falta de resultado en culpa de quien practica. Las otras tres describen lo que la lección sí sostiene, con los límites del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toras ·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otoras y apoyo: la primera palabra acota el terreno y la segunda define la relación con la práctica real. Cambiar cualquiera de las dos convierte el resumen en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qué se tra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rueba de siete días. Elige una sola acción observable que ocurra al menos dos veces esta semana. Escribe la hipótesis en una frase: si ensayo dos minutos antes, entonces haré X. Define el criterio antes de empezar. Practica, registra cada día qué hiciste y qué ocurrió, y al final escribe tres líneas: qué cambió en la conducta, qué no cambió y qué decides conservar o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otocolo de siete días · Memoria: el ensayo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otocolo de siete días · Memoria: el ensayo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nsayo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inar una acción para preparar su ejecución, desde dentro o desd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ha estudiad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tareas motoras acotadas, como el deporte, la música y la rehabil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observado, e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joras modestas y variables, sobre todo cuando el ensayo acompaña a la práctic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imaginar garantice un resultado en una meta personal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traslada ento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tructura: acción concreta, dos minutos, regularidad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53" r:id="rId1"/>
    <p:sldLayoutId id="2482528454" r:id="rId2"/>
    <p:sldLayoutId id="2482528455" r:id="rId3"/>
    <p:sldLayoutId id="24825284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c592de3b9a7a49f51a7b8b4fab048c21151610f352df98b1.jpg"/>
  <Relationship Id="rId3" Type="http://schemas.openxmlformats.org/officeDocument/2006/relationships/hyperlink" Target="https://atraccion.lumbre.lat/object/atr-ma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atraccion.lumbre.lat/object/atr-man-r01-oa02" TargetMode="External"/>
  <Relationship Id="rId4" Type="http://schemas.openxmlformats.org/officeDocument/2006/relationships/hyperlink" Target="https://atraccion.lumbre.lat/object/atr-man-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atraccion.lumbre.lat/object/atr-man-r01-oa02" TargetMode="External"/>
  <Relationship Id="rId4" Type="http://schemas.openxmlformats.org/officeDocument/2006/relationships/hyperlink" Target="https://atraccion.lumbre.lat/object/atr-man-r01-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atraccion.lumbre.lat/object/atr-man-r01-oa02" TargetMode="External"/>
  <Relationship Id="rId4" Type="http://schemas.openxmlformats.org/officeDocument/2006/relationships/hyperlink" Target="https://atraccion.lumbre.lat/object/atr-man-r01-oa02"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atraccion.lumbre.lat/object/atr-man-r01-oa02"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pubmed.ncbi.nlm.nih.gov/?term=motor+imagery+mental+practice"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hyperlink" Target="https://www.apa.org/search?query=mental+imagery" TargetMode="External"/>
  <Relationship Id="rId4" Type="http://schemas.openxmlformats.org/officeDocument/2006/relationships/hyperlink" Target="https://www.who.int/health-topics/mental-health"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2"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say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est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stig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qué se ha estudiado sobre el ensayo mental en tareas motoras y explicar con prudencia qué se puede trasladar a metas personales y qué 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El ensayo mental se ha estudiado sobre todo en tareas motoras: deporte, música y rehabilitación. Aquí se resume qué se ha observado, con qué límites y por qué un hallazgo en una tarea acotada no se traslada tal cual a una meta personal. Se separan tradición, investigación y práctica, y se propone un protocolo de siete días con una hipótesis pequeña y un registro honesto. Incluye dos ejemplos resueltos y tres preguntas de prudenc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sayo mental · imaginería motora · investigación · práctica · deporte · metas · límites · regis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sayo mental consiste en imaginar una acción sin ejecutarla. Se ha estudiado sobre todo en tareas motoras: un servicio de tenis, un acorde de guitarra, un movimiento de rehabilitación. Los resultados son interesantes y modestos, y casi siempre aparecen cuando el ensayo acompaña a la práctica real, no cuando la sustituye. El problema empieza cuando ese hallazgo acotado se convierte en la frase «imagina tu meta y llegará». Esta lección hace el camino contrario: resume qué se estudió, señala los límites del diseño y propone un traslado prudente a una meta personal, con una hipótesis pequeña y un registro de siete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rte de lo que se ha observado en tareas motoras se puede usar en una meta personal? La respuesta corta: la estructura de la práctica, no la promesa del resul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el ensayo 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sayo mental es la práctica de imaginar una acción con el propósito de mejorar su ejecución o de prepararse para ella. Puede hacerse desde dentro, en primera persona, como si estuvieras ejecutando el gesto, o desde fuera, como quien se mira en un video. La investigación suele distinguir entre imaginar el movimiento y imaginar sus consecuencias, y también entre la habilidad para formar imágenes y la práctica deliberada de formarlas. Esa distinción importa: no todo el mundo imagina con el mismo detalle, y la diferencia entre personas es parte de por qué los resultados varí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el ensayo 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que la imaginación prepara la realidad y que basta con sostener la escena. Wattles, en 1910, lo presenta como disciplina diaria; es una creencia, no un hallazg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estudia: si imaginar una acción mejora su ejecución en tareas concretas, comparado con no imaginarla o con practicarla físic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ráctica permite: usar el ensayo como calentamiento mental antes de una acción, sin afirmar que produzca el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se ha estudiado en tareas mot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 parte de lo que se sabe viene de tareas motoras porque son fáciles de medir: el gesto se repite igual, el tiempo se cronometra y la precisión se cuenta. En esos diseños se compara a un grupo que practica físicamente, a otro que solo imagina y a veces a un tercero que hace las dos cosas. Lo que se ha observado, en términos generales, es que el ensayo mental puede acompañar a la práctica y asociarse a mejoras modestas, sobre todo cuando se combina con ejecución real. También se ha visto que el efecto varía según la tarea, la experiencia previa y la perso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se ha estudiado en tareas mot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s dos últimas cajas: sin comparación no hay hallazgo, y sin límite el hallazgo se convierte en prome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iseno-ensay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se ha estudiado en tareas moto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sumen tiene tres palabras que hay que subrayar: puede, modestas y varía. «Puede» porque no siempre ocurre; «modestas» porque no convierte a un principiante en experto; «varía» porque lo que funciona para una persona o una tarea no funciona igual para otra. Ninguna de esas palabras cabe en un eslogan, y por eso los folletos las quitan. Quitarlas no vuelve falso el estudio: vuelve falsa la promesa que se construye enc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se ha estudiado en tareas moto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añadir un límite de diseño. Muchos estudios se hacen con muestras pequeñas, en laboratorio y con tareas cerradas, es decir, acciones que se repiten igual y no dependen de lo que haga otra persona. Eso es ciencia honesta: se empieza por lo que se puede medir. Pero también es una advertencia: un hallazgo en una tarea cerrada no se puede estirar sin más a una situación abierta, como una entrevista, una negociación o una rel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se ha estudiado en tareas moto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traslada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traslada es la estructura: elegir una acción concreta, imaginarla en primera persona, hacerlo poco tiempo y con regularidad, y combinarlo con la práctica real. Eso se puede hacer con una entrevista, una conversación o una rutina de estudio, siempre que la acción esté definida. Lo que no se traslada es la conclusión sobre el resultado. Un estudio que mide la precisión de un gesto no midió si tu jefe te va a decir que sí, ni si tu proyecto va a funcion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traslada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es el terreno donde hay datos. La de la derecha es el terreno donde tienes que generar los tuyos, con un registro pequeño y hones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trasla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traslada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más fina para la prudencia. En una tarea motora, el criterio de éxito está definido antes de empezar: el gesto salió o no salió. En una meta personal, el criterio suele estar mezclado con el juicio de otras personas y con circunstancias que no controlas. Si no separas la conducta del resultado, cualquier desenlace se puede leer como confirmación o como fracaso, y en los dos casos aprendes poco. Separarlos es lo que permite decir: hice la llamada, dije la frase, anoté la respuesta. Eso sí depende de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traslada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traslada: la acción concreta, la breve duración, la regularidad y la combinación con práctica re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traslada con reservas: la mejora de la confianza para intentar, que es un efecto indirecto y difícil de atribui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slada: la idea de que el ensayo sustituye la práctica, ni la conclusión de que un resultado externo llegaría por imagin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traslad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ervicio de teni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are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jugadora aficionada quiere mejorar su servicio. La tarea es cerrada: misma posición, mismo gesto, misma cancha. Es el tipo de acción que se ha estudi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ervicio de teni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sig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trenar, imagina el servicio desde dentro: el peso del cuerpo, el lanzamiento de la pelota, el contacto y el seguimiento. Dura dos minu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ervicio de teni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mpara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cuatro semanas alterna días con ensayo mental y días sin él, y anota cuántos servicios entran de diez intentos. No cambia nada má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servicio de teni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compara los días. Si no hay diferencia, el ensayo no le está aportando nada en esa tarea; si hay una diferencia pequeña, tiene una razón propia para conservarl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de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ar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tiene que presentar un proyecto. La situación es abierta: hay preguntas, público y decisiones que no dependen de ella. El traslado exige recor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de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sig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imaginar el aplauso, imagina el primer minuto: cómo abre, qué diapositiva muestra y cómo responde a la primera objeción previs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de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áctica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ya en voz alta, graba el primer minuto y practica la respuesta a la objeción. El ensayo mental acompaña esa práctica, no la reempla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de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presentar, anota si dijo la frase de apertura y si respondió la objeción como había ensayado. No anota si gustó: anota si hizo lo que se propu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rueba pequeña. Elige una sola acción que puedas observar y que ocurra al menos dos veces esta semana. Escribe una hipótesis en una frase: «si ensayo dos minutos antes de la acción, entonces haré X». La X tiene que ser una conducta, no un resultado. Después define el criterio: qué contarías como cambio al final de la sem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es la regla de la lección: ningún hallazgo sube de peldaño solo. Cada paso hacia tu vida exige una prueba nuev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el-hallazg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 dos minutos al día, siempre antes de la acción real. Si un día no practicas, anótalo. Al final de la semana compara lo que hiciste con lo que ocurrió. La pregunta no es si la semana salió bien, sino si el ensayo cambió algo en tu ejecución. Si no cambió nada, tienes una hipótesis descartada; si cambió algo pequeño, tienes una práctica que puedes conservar o ajus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tocolo no pretende demostrar nada sobre la humanidad: pretende darte un dato sobre ti. Es la diferencia entre citar un estudio y usarlo. El estudio dice que en ciertas tareas y con ciertas personas se observó un efecto; tu registro dice si en tu caso, con tu tarea y tu semana, ocurrió algo. Las dos cosas son compatibles, y la segunda es la que te permite decidi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que elegí es concreta y observable, o es un resultado que depende de otros?]]></a:t>
            </a:r>
          </a:p>
        </p:txBody>
      </p:sp>
      <p:sp>
        <p:nvSpPr>
          <p:cNvPr id="10" name=""/>
          <p:cNvSpPr txBox="1"/>
          <p:nvPr/>
        </p:nvSpPr>
        <p:spPr>
          <a:xfrm>
            <a:off x="514350" y="40005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40005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sayo acompaña a la práctica real o la está reemplazan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í el criterio antes de empezar, o lo estoy inventando aho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resume con más prudencia lo que se ha estudiado sobre el ensayo mental en tareas motora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ustituye la práctica física cuando se imagina con suficiente detalle.]]></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uede acompañar a la práctica y se asocia a mejoras modestas y variables en tareas acotadas.]]></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funciona igual en cualquier meta personal si se repite siete d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olo funciona en deportistas profesionales y no en principian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o sobre el servicio de tenis permite concluir que visualizar tu entrevista de trabajo mejorará tu desempe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su papel en el trasl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area moto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áctica fís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sayo ment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ta perso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e del aprendizaj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oyo que no reemplaza la práct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tuación abierta, con varias variabl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ción definida y repeti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se haya estudiado o no se haya estableci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ha estudi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 estableci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fecto del ensayo mental en la precisión de un gest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imaginar reemplaza las horas de práctic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diferencia entre imaginar desde dentro y desde fue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ensayo mental asegura un resultado labor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ombinación de ensayo mental y práctica físic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mismo protocolo sirve para cualquier me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de siete días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ola conducta que puedas observ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cada día qué hiciste y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qué contaría como cambio al final de l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acticar la escena dos minutos al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un artículo de divulgac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nsayo mental se ha estudiado principalmente en tareas motoras acotad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estudios permiten asegurar que imaginar mejora cualquier meta person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áctica física sigue siendo la base y el ensayo mental la acompañ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efectos observados son modestos y varían entre personas y tare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ensayo mental no funciona, es porque no imaginaste con suficiente 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sayo mental se ha estudiado sobre todo en tareas ___ y se considera un ___ de la práctica física, no un reemplaz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tocolo de siete dí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rueba de siete días. Elige una sola acción observable que ocurra al menos dos veces esta semana. Escribe la hipótesis en una frase: si ensayo dos minutos antes, entonces haré X. Define el criterio antes de empezar. Practica, registra cada día qué hiciste y qué ocurrió, y al final escribe tres líneas: qué cambió en la conducta, qué no cambió y qué decides conservar o ajust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lijas como X un resultado que dependa de otra persona. «Que me digan que sí» no es una conducta; «hacer la pregunta y anotar la respuesta» sí. El registro se lee por conducta, no por dese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tocolo de siete días · Memoria: el ensayo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yo 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inar una acción sin ejecu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mot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 definido y repe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l 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esto y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ipótesi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ó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Memoria: el ensayo y sus límit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2"/>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nsayo ment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r una acción para preparar su ejecución, desde dentro o desde fue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ha estudiado má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tareas motoras acotadas, como el deporte, la música y la rehabili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observado, en gener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joras modestas y variables, sobre todo cuando el ensayo acompaña a la práctica re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conclui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imaginar garantice un resultado en una meta personal abier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traslada entonc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tocolo de siete dí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tructura: acción concreta, dos minutos, regularidad y regist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ume de manera general un campo de investigación y no cita artículos, autores ni cifras concretas. Las búsquedas sugeridas llevan a las bases donde se pueden leer revisiones sobre práctica imaginada y ejecución motora; conviene mirar la población, la tarea y el tamaño del efecto antes de sacar conclusiones. La tradición se cita como tradición, y el traslado a una meta personal se presenta como una hipótesis que cada quien prueba con su propio registr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otor+imagery+mental+practice"/>
              </a:rPr>
              <a:t><![CDATA[PubMed: ensayo mental y tareas motor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práctica imaginada y ejecución motora; fíjate en la población, la tarea y el tamaño del efect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search?query=mental+imagery"/>
              </a:rPr>
              <a:t><![CDATA[APA: qué es la imaginería mental]]></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imaginar acciones; útiles para no confundir ensayo con percepción.]]></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health-topics/mental-health"/>
              </a:rPr>
              <a:t><![CDATA[OMS: salud mental]]></a:t>
            </a:r>
          </a:p>
        </p:txBody>
      </p:sp>
      <p:sp>
        <p:nvSpPr>
          <p:cNvPr id="11" name=""/>
          <p:cNvSpPr txBox="1"/>
          <p:nvPr/>
        </p:nvSpPr>
        <p:spPr>
          <a:xfrm>
            <a:off x="514350" y="32194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de bienestar y salud mental; esta práctica no es un trata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resumen prudente: el ensayo mental se ha estudiado en tareas motoras acotadas, se asocia a mejoras modestas y variables, y acompaña a la práctica real en lugar de sustituirla. También tienes un protocolo para probarlo en tu caso y tres preguntas para no convertir un hallazgo en una promesa. Lo siguiente es la distinción que hace más útil la práctica: imaginar el proceso frente a imaginar el result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2"/>
              </a:rPr>
              <a:t><![CDATA[Ensayo mental: lo que muestra la invest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la investigación sin exagerarla y diseñar una prueba pequeña con criterio. Siguiente lección: proceso frente a resultad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qué se traslada y a la cascada del hallazgo. Casi siempre el fallo está en saltar de un estudio sobre un gesto a una promesa sobre una met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2026-11-01T05:49:40Z</dcterms:created>
  <dcterms:modified xsi:type="dcterms:W3CDTF">2026-11-01T05:49:40Z</dcterms:modified>
  <dc:title>Ensayo mental: lo que muestra la investigación</dc:title>
  <dc:description>Presentación editable del OA «Ensayo mental: lo que muestra la investigación». Enlace: https://atraccion.lumbre.lat/object/atr-man-r01-oa02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