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os escenas para la misma met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se asocia a mejor desempeñ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el proceso gana cuando hay que actuar»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el proceso gana cuando hay que actuar»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rrera de cinco kilóme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se imagina cruzando la meta, con la medalla y la gente aplaudiendo. La imagen es intensa y dura un min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rrera de cinco kilóme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esa escena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dice cómo va a respirar en el kilómetro tres, ni qué hará cuando le duela la rodilla, ni a qué hora va a entrenar el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rrera de cinco kilóme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escena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isma persona imagina el martes: se pone los tenis, sale a las siete, corre los primeros diez minutos despacio y camina un minuto cuando aparece la molest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arrera de cinco kilóme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uso de las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la meta como motivo el domingo por la noche y el proceso como ensayo el martes por la mañana. La primera le recuerda por qué; la segunda le dice qué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nversación con la jef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imagina que la jefa acepta su propuesta y le dice que es una gran idea. Se siente bien y la repite varia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nversación con la jef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llega la conversación, la jefa hace una pregunta que ella no había imaginado y se queda sin respuesta. La escena del aplauso no la preparó para 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nversación con la jef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escena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escribe: entra, saluda, dice la propuesta en dos frases, muestra el dato que la sostiene y responde a la objeción previsible con un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nversación con la jef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la conversación anota si dijo las dos frases, si mostró el dato y qué respondió a la objeción. El resultado de la reunión no depende solo de ella; la conducta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Aplica la distinción a tu meta» (2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Aplica la distinción a tu meta»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imaginería de proceso, porque se parece más a ensayar la ejec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sociación más consistente aparece con la imaginería de proceso, sobre todo en tareas que exigen ejecutar una secuencia. La motivación del resultado tiene su lugar, pero no sustituye el ensayo de los pasos. La última opción niega también los usos acotados que la lección d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proceso frente a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ultado responde por qué vale la pena; el proceso responde qué haces ahora. La lección reconoce el uso motivacional del primero y señala su límite: no contiene instrucciones para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proceso frente a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aginería de proceso → Pasos, decisiones y obstácu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inería de resultado → Escena final y re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so del resultado → Sostener el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so del proceso → Ensayar la ejec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lección cruza el tipo con el uso. La trampa es creer que el resultado es inútil: sirve para el motivo, no para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sayo la primera frase de la llamada →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e veo firmando el contrato →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Imagino qué respondo si me dicen que no →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e imagino celebrando con mi familia →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paso los tres pasos de la entrevista →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e veo recibiendo el diploma →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proceso frente a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una sola meta cercana y ponerle fecha → Descomponer la meta en tres pasos que dependan de ti → Escribir la escena del paso difícil con su obstáculo → Registrar siete días qué hiciste y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meta, después los pasos, después la escena del paso difícil y al final el registro. Si empiezas por la escena, puedes terminar ensayando un detalle que no era el que deci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meta a la escena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imaginería de resultado es inútil en todos los casos y conviene elimin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xagera en sentido contrario: el resultado tiene un uso motivacional. La quinta convierte el premio en sustituto del plan. Las otras tres describen lo que la lección sostiene con pru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ceso ·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oceso y resultado: la primera prepara la ejecución y la segunda sostiene el motivo. Confundirlas es lo que convierte una práctica en una fantasía con buenas inte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proceso frente a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dos escenas. Arriba, la escena de resultado en tres líneas: qué quieres y por qué te importa. Abajo, la escena de proceso en tres pasos: qué harás, en qué orden y qué harás cuando aparezca el obstáculo más probable. Practica la segunda antes de la acción durante siete días y registra qué hiciste y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Aplica la distinción a tu meta · Memoria: proceso y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Aplica la distinción a tu meta · Memoria: proceso y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magina la escena de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pasos, las decisiones y la respuesta al obstá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magina la escena de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esenlace y la reacción de lo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se asocia a mejor desemp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de proceso, sobre todo en tareas que exigen ejecutar una 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resultado es in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irve como motivo, siempre que no se confunda con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debe durar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s minutos, con tres pasos y un obstáculo; más largo no es más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03" r:id="rId1"/>
    <p:sldLayoutId id="2482528504" r:id="rId2"/>
    <p:sldLayoutId id="2482528505" r:id="rId3"/>
    <p:sldLayoutId id="248252850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2cebc447f6c395bd1aceeafa94684abbb7eccb69c09a7571.jpg"/>
  <Relationship Id="rId3" Type="http://schemas.openxmlformats.org/officeDocument/2006/relationships/hyperlink" Target="https://atraccion.lumbre.lat/object/atr-man-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hyperlink" Target="https://atraccion.lumbre.lat/object/atr-man-r01-oa03" TargetMode="External"/>
  <Relationship Id="rId4" Type="http://schemas.openxmlformats.org/officeDocument/2006/relationships/hyperlink" Target="https://atraccion.lumbre.lat/object/atr-man-r01-oa03"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hyperlink" Target="https://atraccion.lumbre.lat/object/atr-man-r01-oa03" TargetMode="External"/>
  <Relationship Id="rId4" Type="http://schemas.openxmlformats.org/officeDocument/2006/relationships/hyperlink" Target="https://atraccion.lumbre.lat/object/atr-man-r01-oa03"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hyperlink" Target="https://atraccion.lumbre.lat/object/atr-man-r01-oa03" TargetMode="External"/>
  <Relationship Id="rId4" Type="http://schemas.openxmlformats.org/officeDocument/2006/relationships/hyperlink" Target="https://atraccion.lumbre.lat/object/atr-man-r01-oa03"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hyperlink" Target="https://atraccion.lumbre.lat/object/atr-man-r01-oa03" TargetMode="External"/>
  <Relationship Id="rId4"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hyperlink" Target="https://pubmed.ncbi.nlm.nih.gov/?term=process+imagery+outcome+imagery"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hyperlink" Target="https://www.apa.org/search?query=implementation+intentions"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3" TargetMode="External"/>
  <Relationship Id="rId3"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maginer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ces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maginerí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ulta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an-r01-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imaginar el proceso de imaginar el resultado, explicar qué tipo de imaginería se asocia a mejor desempeño y aplicar la distinción a una meta prop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Imaginar la meta no es lo mismo que imaginar el camino. La investigación sobre tareas motoras suele asociar la imaginería de proceso, la que ensaya pasos y decisiones, con un mejor desempeño que la de resultado, la que solo muestra el premio. Aquí se explica la diferencia, se revisan sus límites y se aplica a una meta propia con una escena de proceso y un registro. Incluye dos ejemplos resueltos y tres preguntas para elegir qué imagina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maginería · proceso · resultado · metas · ensayo mental · planificación · registro · prác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s los ejercicios de visualización que circulan empiezan por el final: la casa, el aplauso, el contrato firmado. Esa imagen motiva, y por eso se repite. Pero cuando se trata de preparar una acción, imaginar el final no dice nada sobre cómo llegar. La investigación sobre tareas motoras suele encontrar una asociación más clara entre la imaginería de proceso, la que ensaya pasos y decisiones, y un mejor desempeño. Esta lección explica esa diferencia sin convertirla en una ley, revisa sus límites y la aplica a una meta personal con una escena concre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conviene imaginar: el premio o el camino? La respuesta práctica es el camino para ensayar y el premio para sostener el motivo, cada uno en su mome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escenas para la misma m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inería de resultado muestra el desenlace: el ascenso, el viaje, la reacción de la otra persona. La imaginería de proceso muestra la ejecución: los pasos, las decisiones, las palabras que vas a decir y lo que harás cuando algo salga distinto. Las dos usan la misma capacidad de imaginar, pero apuntan a lugares distintos. Una te coloca después del esfuerzo; la otra te coloca dentro del esfuerzo.]]></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ltado: imaginas el premio. Sirve para recordar por qué te importa y para sostener el ánimo en un tramo lar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escenas para la misma m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so: imaginas la ejecución. Sirve para preparar la conducta, reconocer el paso difícil y decidir de antemano qué hará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juntas: el resultado como motivo y el proceso como plan. La primera sin la segunda se queda en fantasía; la segunda sin la primera puede volverse un trámite sin senti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asocia a mejor desempe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investigación sobre imaginería y tareas motoras se ha observado con frecuencia que la imaginería de proceso se asocia a un mejor desempeño que la imaginería de resultado, sobre todo cuando la tarea exige ejecutar una secuencia. La explicación más sencilla es que imaginar los pasos se parece más a ensayar que imaginar el trofeo: activa el plan, la atención y las decisiones que tendrás que tomar. Imaginar solo el premio no te dice qué hacer con las manos, con las palabras ni con el primer obstácul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asocia a mejor desempeñ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fila es la que decide el uso: el proceso prepara la acción, el resultado sostiene las ganas. Ninguna reemplaza a la otr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proceso-resultad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asocia a mejor desempeñ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decirlo con cuidado: se trata de una asociación observada en ciertos estudios y ciertas tareas, no de una ley universal. También se ha visto que la imaginería de resultado puede tener un lugar como motivación, y que la combinación de ambas funciona mejor en algunos casos. Lo que no se sostiene es la versión extrema: que imaginar el resultado baste para producirlo, o que el proceso sea inútil porque «lo importante es sent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asocia a mejor desempeñ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proceso gana cuando hay que actu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lega el momento de actuar, la pregunta no es qué quieres, sino qué haces ahora. El proceso responde esa pregunta: cuál es el primer paso, qué dices primero, qué haces si la otra persona objeta. El resultado, en cambio, responde otra pregunta: por qué vale la pena. Las dos son necesarias, pero no son intercambiables. Si solo tienes el resultado, llegas al momento de actuar con una imagen bonita y sin instrucci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proceso gana cuando hay que actu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si la escena no incluye el paso que evitas, estás ensayando lo fácil y dejando fuera lo que decid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escena-proces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proceso gana cuando hay que actu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segundo motivo, más práctico: el proceso se puede corregir. Si ensayas el primer minuto de una presentación y sale mal, sabes qué ajustar. Si ensayas el aplauso, no hay nada que ajustar porque no hay nada que hagas. La práctica se vuelve útil cuando contiene una acción que se puede repetir, medir y mejorar. El resultado no se puede ensayar: se puede desear, y desear no es lo mismo que practic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proceso gana cuando hay que actu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cuidar el exceso de proceso. Imaginar cada detalle de una secuencia larga puede volverse una película interminable que consume el tiempo de la práctica real. La regla de esta escuela es acotar: tres pasos, dos minutos, un obstáculo. Si la escena no cabe en ese tiempo, no es más completa: es más difícil de repet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el proceso gana cuando hay que actu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límite que conviene repetir: ninguna de las dos imaginerías sustituye la acción ni produce un resultado por sí sola. La evidencia disponible habla de ejecución en tareas acotadas; tu meta personal sigue siendo una hipótesis que se prueba con pasos y regist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comparar los dos tipos de imaginería.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carrera de cinco kilómetr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 de result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se imagina cruzando la meta, con la medalla y la gente aplaudiendo. La imagen es intensa y dura un minu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carrera de cinco kilómetr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esa escena no dic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cómo va a respirar en el kilómetro tres, ni qué hará cuando le duela la rodilla, ni a qué hora va a entrenar el mar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carrera de cinco kilómetr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escena de proce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persona imagina el martes: se pone los tenis, sale a las siete, corre los primeros diez minutos despacio y camina un minuto cuando aparece la molest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la carrera de cinco kilómetr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uso de las d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la meta como motivo el domingo por la noche y el proceso como ensayo el martes por la mañana. La primera le recuerda por qué; la segunda le dice qué hac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conversación con la jef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 de result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imagina que la jefa acepta su propuesta y le dice que es una gran idea. Se siente bien y la repite varias ve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conversación con la jef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proble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lega la conversación, la jefa hace una pregunta que ella no había imaginado y se queda sin respuesta. La escena del aplauso no la preparó para e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conversación con la jef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escena de proce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e: entra, saluda, dice la propuesta en dos frases, muestra el dato que la sostiene y responde a la objeción previsible con una pregun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conversación con la jef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conversación anota si dijo las dos frases, si mostró el dato y qué respondió a la objeción. El resultado de la reunión no depende solo de ella; la conducta sí.]]></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Aplica la distinción a tu m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hoja con dos escenas. Arriba, la escena de resultado en tres líneas: qué quieres y por qué te importa. Abajo, la escena de proceso en tres pasos: qué harás, en qué orden y qué harás cuando aparezca el obstáculo más probable. La primera se lee una vez para recordar el motivo; la segunda se practica todos los días antes de la ac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Aplica la distinción a tu m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cascada convierte una meta en una práctica. Si te saltas el segundo peldaño, la escena se queda en el resultado que querías evit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meta-escen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Aplica la distinción a tu me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meta que puedas trabajar esta semana. No la más grande: la más cercana. Descomponla en tres acciones que dependan de ti. Identifica la que más evitas, porque esa es la que la escena tiene que ensayar. Después escribe el obstáculo y la respuesta: «si pasa esto, haré aquello». Esa frase convierte la escena en un plan y el plan en una conducta que se puede registr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Aplica la distinción a tu me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compara lo que ensayaste con lo que hiciste. No compares con lo que soñaste. La pregunta es si la escena de proceso cambió tu ejecución: si hiciste la llamada, si dijiste la frase, si respondiste la objeción. Si la respuesta es sí, tienes una práctica que puedes conservar. Si es no, tienes una escena que ajustar, y eso también es un resultado.]]></a:t>
            </a:r>
          </a:p>
        </p:txBody>
      </p:sp>
      <p:sp>
        <p:nvSpPr>
          <p:cNvPr id="8" name=""/>
          <p:cNvSpPr txBox="1"/>
          <p:nvPr/>
        </p:nvSpPr>
        <p:spPr>
          <a:xfrm>
            <a:off x="514350" y="3267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de proceso contiene una acción que depende de mí?]]></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luye el paso que evito y la respuesta al obstáculo más proba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Aplica la distinción a tu me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de resultado la uso como motivo y no como prueba de que algo va a pasar?]]></a:t>
            </a:r>
          </a:p>
        </p:txBody>
      </p:sp>
      <p:sp>
        <p:nvSpPr>
          <p:cNvPr id="9" name=""/>
          <p:cNvSpPr txBox="1"/>
          <p:nvPr/>
        </p:nvSpPr>
        <p:spPr>
          <a:xfrm>
            <a:off x="514350" y="19431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tres preguntas separan el uso útil del uso que se engaña. La primera te devuelve al terreno de la conducta; la segunda te obliga a mirar lo difícil; la tercera te recuerda que el premio no es un plan. Con las tres respondidas, la distinción deja de ser un concepto y se convierte en una práctic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Aplica la distinción a tu me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tipo de imaginería se asocia con más frecuencia a un mejor desempeño en la investigación sobre tareas motor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imaginería de resultado, porque motiva má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imaginería de proceso, porque se parece más a ensayar la ejecución.]]></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maginería de resultado, porque muestra el premio con clarid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a de las dos, porque la imaginación no influye en la conduc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Aplica la distinción a tu me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aginar solo el resultado puede servir como motivación, pero no prepara la ejecu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Aplica la distinción a tu me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imaginería con su u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maginería de proce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maginería de result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so del result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so del proces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ena final y reacció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stener el motiv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sayar la ejecu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sos, decisiones y obstáculo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Aplica la distinción a tu me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sea imaginería de proceso o de resulta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ces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ulta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sayo la primera frase de la llamada]]></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 veo firmando el contrat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magino qué respondo si me dicen que n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 imagino celebrando con mi famil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paso los tres pasos de la entrevis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e veo recibiendo el diplom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Aplica la distinción a tu me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cómo se aplica la distinción a una meta propi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a sola meta cercana y ponerle fech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siete días qué hiciste y qué ocurrió]]></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componer la meta en tres pasos que dependan de ti]]></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la escena del paso difícil con su obstácul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Aplica la distinción a tu me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después de un taller de visualizac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imaginería de proceso ensaya pasos y decisiones que dependen de quien practic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imaginería de resultado es inútil en todos los casos y conviene eliminarl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nvestigación suele asociar la imaginería de proceso con un mejor desempeño en tareas motor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sultado puede usarse como motivo, siempre que no se confunda con un pla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imaginas el premio con suficiente claridad, no hace falta preparar la ejecu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Aplica la distinción a tu met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imaginería de ___ imagina los pasos y las decisiones; la de ___ imagina la escena final y la reac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Aplica la distinción a tu met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dos escenas. Arriba, la escena de resultado en tres líneas: qué quieres y por qué te importa. Abajo, la escena de proceso en tres pasos: qué harás, en qué orden y qué harás cuando aparezca el obstáculo más probable. Practica la segunda antes de la acción durante siete días y registra qué hiciste y qué ocurrió.]]></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escena de resultado se lee una vez; la de proceso se practica. Si tu hoja tiene solo la primera, todavía no tienes un plan. Si tiene solo la segunda, revisa si conservas el motiv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Aplica la distinción a tu meta · Memoria: proceso y result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os y deci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 final y re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o difíc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más evi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tá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uede salir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é te imp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iciste y qué pa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plica la distinción a tu meta · Memoria: proceso y resultad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an-r01-oa03"/>
              </a:rPr>
              <a:t><![CDATA[Abrir el juego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plica la distinción a tu meta · Tarjetas de repaso para cerrar la ruta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magina la escena de proce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plica la distinción a tu meta · Tarjetas de repaso para cerrar la rut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pasos, las decisiones y la respuesta al obstácul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plica la distinción a tu meta · Tarjetas de repaso para cerrar la ruta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magina la escena de result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plica la distinción a tu meta · Tarjetas de repaso para cerrar la rut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senlace y la reacción de los demá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plica la distinción a tu meta · Tarjetas de repaso para cerrar la ruta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se asocia a mejor desempeñ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plica la distinción a tu meta · Tarjetas de repaso para cerrar la rut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e proceso, sobre todo en tareas que exigen ejecutar una secuenci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plica la distinción a tu meta · Tarjetas de repaso para cerrar la ruta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resultado es inúti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plica la distinción a tu meta · Tarjetas de repaso para cerrar la rut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irve como motivo, siempre que no se confunda con un pla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plica la distinción a tu meta · Tarjetas de repaso para cerrar la ruta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debe durar la esce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Aplica la distinción a tu meta · Tarjetas de repaso para cerrar la rut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s minutos, con tres pasos y un obstáculo; más largo no es más úti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a asociación observada en la investigación sobre imaginería y tareas motoras, sin citar artículos, autores ni cifras. Las búsquedas sugeridas permiten leer estudios que comparan imaginar el proceso con imaginar el resultado; conviene revisar la tarea, la población y el criterio de desempeño. La aplicación a una meta personal se presenta como una hipótesis de trabajo con registro propio, no como una garantía de result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process+imagery+outcome+imagery"/>
              </a:rPr>
              <a:t><![CDATA[PubMed: imaginería de proceso y de resultado]]></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studios que comparen imaginar el proceso con imaginar el resultado; revisa en qué tareas y con quiénes se hiz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search?query=implementation+intentions"/>
              </a:rPr>
              <a:t><![CDATA[APA: intenciones de implementació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ivulgación sobre planes del tipo si pasa esto, haré aquello; ayuda a convertir la escena en una ac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 distinción y su uso: el proceso ensaya la ejecución, el resultado sostiene el motivo, y la investigación asocia el primero con un mejor desempeño en tareas acotadas. También tienes una hoja con dos escenas, un criterio para elegir qué imaginar en cada momento y un registro de siete días. Con esto cierra la ruta: sabes qué es visualizar, qué se ha estudiado y qué tipo de escena conviene practic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3"/>
              </a:rPr>
              <a:t><![CDATA[Imaginería de proceso frente a imaginería de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scribir una escena de proceso y usar la de resultado sin confundirla con un plan. Con esto cierras la ruta Imaginar con dirección.]]></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proceso frente a resultado y a la cascada de la meta a la escena. Casi siempre el fallo está en imaginar el premio y llamarlo prepar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2026-11-01T05:50:30Z</dcterms:created>
  <dcterms:modified xsi:type="dcterms:W3CDTF">2026-11-01T05:50:30Z</dcterms:modified>
  <dc:title>Imaginería de proceso frente a imaginería de resultado</dc:title>
  <dc:description>Presentación editable del OA «Imaginería de proceso frente a imaginería de resultado». Enlace: https://atraccion.lumbre.lat/object/atr-man-r01-oa03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