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Atr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4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an-r01-oa04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vas a poder hacer al terminar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Qué es una escena de práctica» (2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Qué es una escena de práctica» (3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man-r01-oa04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. Las cuatro piezas, una por una» (2 de 3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. Las cuatro piezas, una por una» (3 de 3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man-r01-oa04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. Ensoñación, escena y promesa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la conversación pend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La meta en bru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Quiero resolver el conflicto con mi hermana». Es una meta legítima y no es una escena: no tiene lugar, acción ni desenlac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4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la conversación pend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El lugar y la h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Estoy en la cocina de mi casa, un martes a las siete, con el teléfono en la mano». Concreto y pos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4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la conversación pend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La acción y el desenla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Marco su número y le digo que quiero hablar del fin de semana. Escucho sin interrumpir y propongo una fecha para vernos». La acción es mía; el desenlace es pequeño y creí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4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la conversación pend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La tarea y la dur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escena se escribe en cuatro minutos y se lee una vez. La tarea es marcar el número esa semana; el registro anota si lo hice y qué pas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4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escena que prometía de má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El texto origi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Me veo en la oficina nueva, con mi equipo, y todo sale perfecto». Tiene lugar y presente, pero le faltan acción propia y desenlace verific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4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escena que prometía de má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Lo que sob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Todo sale perfecto» es una promesa: no depende de mí y no dice qué haré. Se tacha sin culp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4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escena que prometía de má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Lo que se aña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Llego a la junta de las nueve, presento el avance en tres láminas y pido una decisión sobre el presupuesto». Tres acciones, un desenlac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4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escena que prometía de má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Lo que se mi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tarea es preparar las tres láminas antes del viernes. La escena no garantiza que aprueben el presupuesto; garantiza que llego prepar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4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man-r01-oa04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4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 lugar concreto, una acción propia en presente y un desenlace pequeño que termina en una tarea fech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escena de práctica se define por lo que deja hacer: lugar identificable, acción propia y desenlace pequeño con tarea. Las otras opciones describen un recuerdo adornado, una lista de deseos y una repetición sin acción, que son formas de ensoñación o de consig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2 y el flujo de las cuatro piez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an-r01-oa04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orma de la escena es presente y primera persona. El futuro convierte el ejercicio en pronóstico y quita la acción presente, que es la única que se puede ensayar y registrar. Un desenlace realista no compensa el cambio de tiempo verb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1, lista de condiciones de for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an-r01-oa04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Lugar → Un sitio identificable que ancla la aten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 → Un verbo tuyo con principio y fi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nlace → Un cierre pequeño y creí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ea → Una acción fechada para despué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flujo de las cuatro piezas da el orden y la tabla de los tres textos muestra qué produce cada una. Si confundes desenlace con tarea, la escena termina en sensación y no en agen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an-r01-oa04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Estoy en la cocina, marco el número y propongo una fecha → Escena de prác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Me imagino viviendo en una casa enorme, sin hacer nada distinto → Ensoñ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sto va a cambiar solo cuando menos lo espere → Prome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lego a la junta, presento tres láminas y pido una decisión → Escena de prác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Sueño despierto con el viaje y nunca reviso precios → Ensoñ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Mi esfuerzo de hoy se verá reflejado en el resultado → Prome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tabla de los tres textos y la sección 3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an-r01-oa04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Clasificar» (2 de 2)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Elegir el lugar y la hora → Elegir una acción propia → Escribir el desenlace pequeño → Anotar la tarea con fe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orden va del lugar a la tarea: primero se ancla el sitio, después se elige el verbo, luego se cierra el desenlace y al final se fecha la tarea. Si empiezas por el desenlace, la escena se vuelve un final sin ac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ascada de la escena a la agen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an-r01-oa04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Si la escena está bien escrita, el resultado llega sin que yo haga n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segunda y la cuarta prometen un resultado sin acción y no incluyen ningún paso verificable: son promesas, no escenas. Las otras tres describen la forma correcta y el registro que la acompañ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3 y la lista de comprob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an-r01-oa04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resente · tare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esente y tarea: el tiempo verbal sostiene el ensayo y la tarea convierte el texto en práctica. Sin esas dos piezas, la escena se queda en rela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2 y la lista de comprob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an-r01-oa04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roducto de la lección: escribe tu escena en una página, a mano, con las cuatro piezas y las dos condiciones de forma. Al pie anota la tarea con hora y lugar, la duración que le vas a dedicar y cómo sabrás si la hiciste. Al final, una línea: qué parte de la escena depende de ti y qué parte 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4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5. Lo que te llevas: tu escena en una página · Memoria: las piezas de la esce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4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5. Lo que te llevas: tu escena en una página · Memoria: las piezas de la esce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4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cuatro piezas tiene una escen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ugar, acción, desenlace y tarea fech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4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En qué tiempo y persona se escrib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n presente y en primera perso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4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to debe durar la práctic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e tres a cinco minutos para escribir y de dos a tres para leer; si se alarga, suele sobrar ador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4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distingue la escena de la ensoñació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a escena termina en una tarea con hora y lugar; la ensoñación no deja nada que hac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4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ómo se reconoce una promes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Anuncia un resultado que no depende de ti y no incluye ningún paso verific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4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para saber más» (2 de 2)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 de la l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4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 de la lec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5183" r:id="rId1"/>
    <p:sldLayoutId id="2482525184" r:id="rId2"/>
    <p:sldLayoutId id="2482525185" r:id="rId3"/>
    <p:sldLayoutId id="248252518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827ebeb3a90844c35030469f29fcbf6ae75473ddeee7912b1.jpg"/>
  <Relationship Id="rId3" Type="http://schemas.openxmlformats.org/officeDocument/2006/relationships/hyperlink" Target="https://atraccion.lumbre.lat/object/atr-man-r01-oa04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hyperlink" Target="https://atraccion.lumbre.lat/object/atr-man-r01-oa04" TargetMode="External"/>
  <Relationship Id="rId4" Type="http://schemas.openxmlformats.org/officeDocument/2006/relationships/hyperlink" Target="https://atraccion.lumbre.lat/object/atr-man-r01-oa04" TargetMode="External"/>
  <Relationship Id="rId5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hyperlink" Target="https://atraccion.lumbre.lat/object/atr-man-r01-oa04" TargetMode="External"/>
  <Relationship Id="rId4" Type="http://schemas.openxmlformats.org/officeDocument/2006/relationships/hyperlink" Target="https://atraccion.lumbre.lat/object/atr-man-r01-oa04" TargetMode="External"/>
  <Relationship Id="rId5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hyperlink" Target="https://atraccion.lumbre.lat/object/atr-man-r01-oa04" TargetMode="External"/>
  <Relationship Id="rId4" Type="http://schemas.openxmlformats.org/officeDocument/2006/relationships/hyperlink" Target="https://atraccion.lumbre.lat/object/atr-man-r01-oa04" TargetMode="External"/>
  <Relationship Id="rId5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hyperlink" Target="https://atraccion.lumbre.lat/object/atr-man-r01-oa04" TargetMode="External"/>
  <Relationship Id="rId4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hyperlink" Target="https://www.gutenberg.org/ebooks/search/?query=Wallace+Wattles" TargetMode="External"/>
  <Relationship Id="rId4" Type="http://schemas.openxmlformats.org/officeDocument/2006/relationships/hyperlink" Target="https://pubmed.ncbi.nlm.nih.gov/?term=implementation+intentions" TargetMode="Externa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hyperlink" Target="https://www.apa.org/" TargetMode="External"/>
  <Relationship Id="rId4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4" TargetMode="External"/>
  <Relationship Id="rId3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crib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cen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tracci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man-r01-oa04"/>
              </a:rPr>
              <a:t><![CDATA[Ver el OA en atraccion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 una escena de práctica con lugar, acción y desenlace, en presente y en primera persona, sin prometer resultados y con una duración realist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a lección de la ruta. Una escena de práctica no es un deseo escrito con adornos: es un texto breve con lugar, acción y desenlace, en presente y en primera persona, que termina en algo que puedes hacer hoy. Aquí se escribe una, se le pone duración realista y se aprende a distinguirla de la ensoñación y de la promes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Atrac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100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visualización · escritura · escena · ensayo mental · hábitos · práctica · registro · métod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escena de práctica se parece más a una nota de agenda que a un poema. Su trabajo no es emocionarte mientras la escribes: es dejarte una acción concreta para las próximas horas y un registro para saber si la hiciste. Por eso esta lección insiste en cuatro piezas —lugar, acción, desenlace y tarea— y en dos condiciones de forma: presente y primera persona. Al terminar vas a poder escribir una escena en menos de diez minutos, ponerle una duración realista y distinguirla de una ensoñación o de una promes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6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que responde esta lec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escribe una escena que sirva para actuar y no solo para sentirse bien mientras se escribe? La respuesta está en la estructura: un lugar concreto, una acción tuya y un desenlace pequeño que puedes verifica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Qué es una escena de práctic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radición del Nuevo Pensamiento recomendaba imaginar con detalle la vida deseada. Wattles, en La ciencia de hacerse rico (1910), pedía formar una imagen mental clara de lo que se quiere y sostenerla; Atkinson, en Thought Vibration (1906), describía la imaginación como un taller donde se prepara la conducta. Esas son creencias de sus autores, no resultados medidos: se leen como historia y se practican como ejercicio, sin convertirlas en promes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Qué es una escena de práctic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hoy llamamos escena de práctica conserva la forma de esa recomendación y le quita la promesa. Es un texto breve, escrito en presente y en primera persona, que describe un lugar concreto, una acción que depende de ti y un desenlace pequeño. Su valor no está en lo que afirma sobre el futuro, sino en lo que te deja hacer hoy: una llamada, un borrador, una pregunta, una caminata. Si el texto no termina en algo así, no es una escena de práctic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6004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36004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e: «entro», «saludo», «pregunto». El futuro convierte la escena en pronóstic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Qué es una escena de práctic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 persona: la acción tiene que ser tuya; si el protagonista es otro, no hay nada que ensay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ción realista: de tres a cinco minutos para escribir y de dos a tres para leerla. Más tiempo suele producir adorno, no precisió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Las cuatro piezas, una por u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lugar es lo primero porque ancla la atención: una sala con una mesa, la cocina a las siete, la banca del parque. No hace falta que sea un lugar especial; hace falta que sea identificable. La acción es un verbo tuyo, uno solo, con principio y final: abrir el cuaderno, marcar el número, escribir la primera línea. El desenlace es un cierre pequeño y creíble: la conversación termina, el borrador queda en la mesa, la pregunta se hace. La tarea es lo que haces después de cerrar el cuadern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Las cuatro piezas, una por u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 la flecha entre el desenlace y la tarea: si la escena no desemboca en una acción fechada, todavía no es una práctica, es un rela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man-cuatro-piezas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Las cuatro piezas, una por un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uarta pieza es la que separa este ejercicio de la ensoñación. Sin tarea, la escena produce una emoción agradable y ningún cambio; con tarea, produce una acción que se puede anotar. Y solo lo segundo se puede revisar al final de la semana. La regla es simple: si al terminar de escribir no sabes qué hacer en las próximas horas, la escena está incomplet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Las cuatro piezas, una por un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una razón práctica para escribirla a mano y no solo pensarla. El papel obliga a elegir: no cabe todo, y lo que queda escrito se puede corregir. Además, el texto se vuelve comparable consigo mismo: la escena del lunes y la del viernes muestran si la práctica se está afinando o si solo se está repitiend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Las cuatro piezas, una por un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6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límites de esta escue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 prácticas acompañan y no sustituyen la atención de un profesional de la salud mental. Y en lo económico: esto es orientación general y no asesoría financiera personalizada. Una escena no trata la ansiedad ni sustituye un plan de salud; si escribir sobre un tema te desborda, ese tema no es material de práctica, es material de consult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nsoñación, escena y promes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tres textos se parecen porque están en presente y en primera persona. La diferencia está en lo que cada uno deja hacer. La ensoñación describe un mundo agradable sin acción ni fecha: se siente bien y se olvida. La promesa anuncia un resultado sin procedimiento: decir que algo va a pasar no dice cómo ni cuándo. La escena de práctica describe lo que harás y termina en una tare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nsoñación, escena y promes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ercera columna es la que decide: si al cerrar el cuaderno no hay nada que hacer, el texto pertenece a la segunda fi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man-tres-textos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nsoñación, escena y promes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omesa es la más peligrosa de las tres porque suele venir envuelta en lenguaje técnico o espiritual. Se reconoce por dos señales: promete un resultado que no depende de ti y no incluye ningún paso verificable. Cuando aparece una frase así, conviene tacharla y escribir debajo qué harás tú, con qué hora y en qué luga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nsoñación, escena y promes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nsoñación no es peligrosa, pero tampoco es práctica. Sirve para descansar y para explorar lo que quieres; no sirve para medir. Si te descubres escribiendo la misma escena durante semanas sin que cambie ninguna acción, no necesitas más detalle: necesitas una tarea más pequeñ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: la misma meta, dos escen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dos casos son ficticios y sirven de ejercicio. No son testimonios ni personas real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: la misma meta, dos escenas · Ejemplo resuelto 1: la conversación pendiente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La meta en bru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Quiero resolver el conflicto con mi hermana». Es una meta legítima y no es una escena: no tiene lugar, acción ni desenla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: la misma meta, dos escenas · Ejemplo resuelto 1: la conversación pendiente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El lugar y la ho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toy en la cocina de mi casa, un martes a las siete, con el teléfono en la mano». Concreto y posibl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: la misma meta, dos escenas · Ejemplo resuelto 1: la conversación pendiente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La acción y el desenlac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arco su número y le digo que quiero hablar del fin de semana. Escucho sin interrumpir y propongo una fecha para vernos». La acción es mía; el desenlace es pequeño y creíbl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: la misma meta, dos escenas · Ejemplo resuelto 1: la conversación pendiente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La tarea y la dur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scena se escribe en cuatro minutos y se lee una vez. La tarea es marcar el número esa semana; el registro anota si lo hice y qué pasó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: la misma meta, dos escenas · Ejemplo resuelto 2: la escena que prometía de más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El texto origin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e veo en la oficina nueva, con mi equipo, y todo sale perfecto». Tiene lugar y presente, pero le faltan acción propia y desenlace verificabl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: la misma meta, dos escenas · Ejemplo resuelto 2: la escena que prometía de más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Lo que sob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odo sale perfecto» es una promesa: no depende de mí y no dice qué haré. Se tacha sin culp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: la misma meta, dos escenas · Ejemplo resuelto 2: la escena que prometía de más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Lo que se añad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lego a la junta de las nueve, presento el avance en tres láminas y pido una decisión sobre el presupuesto». Tres acciones, un desenlac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: la misma meta, dos escenas · Ejemplo resuelto 2: la escena que prometía de más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Lo que se mid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area es preparar las tres láminas antes del viernes. La escena no garantiza que aprueben el presupuesto; garantiza que llego preparado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tu escena en una pági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ducto de la lección es una escena de una página con las cuatro piezas y dos condiciones: presente y primera persona. Escríbela a mano, ponle fecha y duración, y léela una vez en voz baja antes de cerrar el cuaderno. Al pie, escribe la tarea con hora y lugar, y una línea sobre cómo sabrás si la hicist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tu escena en una pági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eldaño que casi todos se saltan es el tercero. Una escena sin tarea produce la sensación de haber avanzado sin haber movido na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man-escena-agenda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tu escena en una pági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 de comprobación de la escena: cuatro preguntas y su correcció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6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52650"/>
        </p:xfrm>
        <a:graphic>
          <a:graphicData uri="http://schemas.openxmlformats.org/drawingml/2006/table">
            <a:tbl>
              <a:tblPr firstRow="1" bandRow="1"/>
              <a:tblGrid>
                <a:gridCol w="3448050"/>
                <a:gridCol w="46672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 la respuesta es n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Tiene un lugar identificable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ñade sitio y h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La acción depende de ti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mbia el verb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El desenlace es pequeñ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orta el fi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Termina en una tarea fechad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cribe la tare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tu escena en una pági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 la escena. La lección siguiente añade detalle sensorial, y conviene tener una escena propia sobre la cual trabajar. Si ya la tienes, el ejercicio de los cinco sentidos será una corrección, no una invenció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tu escena en una pági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de estas cuatro descripciones corresponde a una escena de práctic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 futuro perfecto contado en pasado: «aquello salió tal como lo imaginé»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099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 lugar concreto, una acción propia en presente y un desenlace pequeño que termina en una tarea fecha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052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a lista de deseos ordenados por importancia, sin acciones ni fecha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a frase repetida cien veces frente al espejo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tu escena en una pági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escena de práctica puede escribirse en futuro si el desenlace es realis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tu escena en una pági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pieza de la escena con lo que apor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ug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c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Desenlac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Tare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 verbo tuyo con principio y final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 cierre pequeño y creíble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a acción fechada para despué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 sitio identificable que ancla la atención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tu escena en una pági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frase según el tipo de texto al que pertenec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scena de práctic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nsoña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omes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stoy en la cocina, marco el número y propongo una fech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Me imagino viviendo en una casa enorme, sin hacer nada distint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sto va a cambiar solo cuando menos lo espere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lego a la junta, presento tres láminas y pido una decis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Sueño despierto con el viaje y nunca reviso preci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Mi esfuerzo de hoy se verá reflejado en el resulta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tu escena en una pági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 escritura de una escena, del primer paso al últim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egir el lugar y la h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notar la tarea con fech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egir una acción propi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scribir el desenlace pequeño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tu escena en una pági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ersona escribió estas cinco frases sobre su práctica. Marca las que no se sostien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cribo la escena en presente y en primera persona, en cuatro minut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i la escena está bien escrita, el resultado llega sin que yo haga na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Mi escena termina en una tarea con hora y luga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40290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escena garantiza que la conversación saldrá como la imagino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Anoto cada día si hice la tarea y qué ocurrió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tu escena en una pági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scena se escribe en ___ y en primera persona, con lugar, acción, desenlace y una ___ fechad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tu escena en una pági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 de la lección: escribe tu escena en una página, a mano, con las cuatro piezas y las dos condiciones de forma. Al pie anota la tarea con hora y lugar, la duración que le vas a dedicar y cómo sabrás si la hiciste. Al final, una línea: qué parte de la escena depende de ti y qué parte 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la escena no cabe en una página, tiene demasiado adorno. Si la tarea no cabe en una línea, no es una tarea: es un deseo con fech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tu escena en una página · Memoria: las piezas de la esce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6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ug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tio identificable con h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rbo propio en pres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enla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ierre pequeño y creí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re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ción fechada para despué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soñ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magen sin acción ni fe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me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ultado sin proced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tu escena en una página · Memoria: las piezas de la escena · Cómo practic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24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man-r01-oa04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tu escena en una página · Tarjetas de repaso antes de la lección cinco · Tarjeta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uatro piezas tiene una escena?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tu escena en una página · Tarjetas de repaso antes de la lección cinco · Tarjeta 1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, acción, desenlace y tarea fechad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tu escena en una página · Tarjetas de repaso antes de la lección cinco · Tarjeta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n qué tiempo y persona se escribe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tu escena en una página · Tarjetas de repaso antes de la lección cinco · Tarjeta 2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presente y en primera persona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tu escena en una página · Tarjetas de repaso antes de la lección cinco · Tarjeta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 debe durar la práctica?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tu escena en una página · Tarjetas de repaso antes de la lección cinco · Tarjeta 3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tres a cinco minutos para escribir y de dos a tres para leer; si se alarga, suele sobrar adorno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tu escena en una página · Tarjetas de repaso antes de la lección cinco · Tarjeta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istingue la escena de la ensoñación?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tu escena en una página · Tarjetas de repaso antes de la lección cinco · Tarjeta 4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scena termina en una tarea con hora y lugar; la ensoñación no deja nada que hacer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tu escena en una página · Tarjetas de repaso antes de la lección cinco · Tarjeta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reconoce una promesa?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tu escena en una página · Tarjetas de repaso antes de la lección cinco · Tarjeta 5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ncia un resultado que no depende de ti y no incluye ningún paso verificable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describe una práctica de escritura y no afirma resultados. La referencia a Wattles y a Atkinson es histórica y sus obras son de dominio público; la investigación sobre intenciones de implementación y ensayo mental se busca en las bases de psicología académica. Lo que pertenece a la tradición se presenta como tradición y lo que no está documentado se dic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www.gutenberg.org/ebooks/search/?query=Wallace+Wattles"/>
              </a:rPr>
              <a:t><![CDATA[Project Gutenberg: Wattles en dominio públic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3855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 está La ciencia de hacerse rico (1910): la imagen mental como práctica, presentada como creencia de su auto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267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ubmed.ncbi.nlm.nih.gov/?term=implementation+intentions"/>
              </a:rPr>
              <a:t><![CDATA[PubMed: intenciones de implementación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«implementation intentions»: estudios sobre decidir cuándo y dónde harás algo, no sobre atraer resultad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478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www.apa.org/"/>
              </a:rPr>
              <a:t><![CDATA[American Psychological Associat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193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«mental imagery» o «implementation intentions» para definiciones divulgativas y límites de la evidencia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tienes la forma completa: lugar, acción, desenlace y tarea, en presente y en primera persona, con una duración que cabe en tu día. Sabes distinguir la escena de la ensoñación y de la promesa, y tienes una lista de comprobación para revisarla. Lo siguiente es el detalle sensorial: cómo añadir dos o tres datos que sostengan la acción sin convertir la escena en una película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b28-mcq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b29-vf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b30-match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b31-sor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rdenar la secuencia · b32-secuencia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4"/>
              </a:rPr>
              <a:t><![CDATA[Cómo se escribe una esc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b33-det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b34-llen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Listo. Tu escena ya tiene las cuatro piezas y una tarea fechada. Siguiente lección: los cinco sentidos y el detalle úti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985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l flujo de las cuatro piezas y revisa tu escena en voz alta: lugar, acción, desenlace y tarea. Casi siempre el fallo está en un desenlace que no depende de ti o en una tarea sin hor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2026-11-01T04:55:10Z</dcterms:created>
  <dcterms:modified xsi:type="dcterms:W3CDTF">2026-11-01T04:55:10Z</dcterms:modified>
  <dc:title>Cómo se escribe una escena</dc:title>
  <dc:description>Presentación editable del OA «Cómo se escribe una escena». Enlace: https://atraccion.lumbre.lat/object/atr-man-r01-oa04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