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ara qué sirve un detalle»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ara qué sirve un detalle»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egir con función, no con acumulac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re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 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oy en mi cuarto, hay una lámpara de papel, huele a madera, se oye un camión, la silla es de madera clara, el cuaderno tiene las esquinas gastadas, la pluma es azul». Siete datos y ning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re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serva la lámpara (sitúa la hora), el cuaderno (ancla la acción) y el sonido del camión (marca el inicio). Se retiran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re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scena con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oy en mi cuarto, con la lámpara encendida. Abro el cuaderno y escribo la primera línea. Cuando pasa el camión, ya llevo dos párrafos». Tres detalles, do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re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r dos párrafos antes de que pase el camión. La escena dura cuatro minutos y deja una tarea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talle que se volvió pel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edica cuarenta minutos a imaginar una entrevista: la sala, los cuadros, el perfume, la voz del entrevistador, la silla, el vaso de agua. No prepara ning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talle que se volvió pel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etalle era abundante y estaba desconectado de la acción. La escena producía emoción y ningun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talle que se volvió pel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ligen tres datos: la mesa (sitúa), la hoja con las preguntas (ancla), la voz que dice «cuéntame» (marca el inicio). Se añade una respuesta concreta y un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talle que se volvió pel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baja a ocho minutos y la tarea es escribir tres respuestas. Se anota si se escribieron y qué ocurrió en la entrevista, sin atribuir el resultado a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umpla una función: situar, anclar la acción o marcar el desen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es funcional: cada detalle debe hacer un trabajo dentro de la escena. La primera opción confunde cantidad con utilidad; la tercera y la cuarta premian el adorno, que es justo lo que la lección pide re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s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talle sin función consume tiempo y puede convertir la escena en una película. Dos o tres detalles bien elegidos bastan para una escena de cinco minutos; a partir de ahí, el adorno compite con la acción y con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lámpara encendida → Sitúa el lugar y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uaderno abierto → Ancla la acción que em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amión que pasa → Marca el in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ensaje enviado → Marca el desen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sentidos da la función de cada tipo de dato, y el ejemplo resuelto muestra los tres detalles conservados. Si un detalle no encaja en ninguna función, es candidato a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luz de la tarde entra por la ventana → Sit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bro el cuaderno y escribo la primera línea → Ancl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mensaje queda enviado → Marca el desen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oye la lluvia sobre el techo de lámina → Sit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rco el número y espero → Ancl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uerta se cierra detrás de mí → Marca el desen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sentidos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el lugar y un solo dato → Anclar la acción con un objeto → Marcar el desenlace con un cambio → Recortar lo que no cumple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lugar, después el objeto de la acción, luego el cambio del final y por último el recorte. El recorte va al final porque solo se sabe qué sobra cuando las otras tres piezas ya están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un detalle y un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escena dura media hora, es señal de que está bien detal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duración con calidad: una escena larga suele ser una película. La quinta convierte una recomendación genérica en regla y contradice el criterio de función.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costo del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tuar · desenl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tuar y desenlace son dos de las tres funciones; la tercera es anclar la acción. Si el detalle no cumple ninguna, el recorte es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sen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reescribe tu escena con tres detalles y escribe al margen la función de cada uno: sitúa, ancla o marca. Cronometra la lectura y anota el tiempo total. Después responde en dos líneas: qué detalle quitaste y qué se perdió al qu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escena con tres detalles · Memoria: el detalle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escena con tres detalles · Memoria: el detalle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un detalle sens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ituar, anclar la acción o marcar el desenlace; si no hace ninguno, es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detalles ba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o tres bien elegidos para una escena de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exceso rest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ume tiempo, alimenta el perfeccionismo, puede activar ansiedad y confunde el plan con el dec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usar los cinco sen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tres bien colocados sirven más que cinco mal colo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un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pregunta por frase: me ayuda a hacer algo o solo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81" r:id="rId1"/>
    <p:sldLayoutId id="2482531082" r:id="rId2"/>
    <p:sldLayoutId id="2482531083" r:id="rId3"/>
    <p:sldLayoutId id="24825310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29d9f3bd59dd7d4e1e9facb58afe6eafa0ec1a6eea436121.jpg"/>
  <Relationship Id="rId3" Type="http://schemas.openxmlformats.org/officeDocument/2006/relationships/hyperlink" Target="https://atraccion.lumbre.lat/object/atr-man-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hyperlink" Target="https://atraccion.lumbre.lat/object/atr-man-r01-oa05" TargetMode="External"/>
  <Relationship Id="rId4" Type="http://schemas.openxmlformats.org/officeDocument/2006/relationships/hyperlink" Target="https://atraccion.lumbre.lat/object/atr-man-r01-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hyperlink" Target="https://atraccion.lumbre.lat/object/atr-man-r01-oa05" TargetMode="External"/>
  <Relationship Id="rId4" Type="http://schemas.openxmlformats.org/officeDocument/2006/relationships/hyperlink" Target="https://atraccion.lumbre.lat/object/atr-man-r01-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hyperlink" Target="https://atraccion.lumbre.lat/object/atr-man-r01-oa05" TargetMode="External"/>
  <Relationship Id="rId4" Type="http://schemas.openxmlformats.org/officeDocument/2006/relationships/hyperlink" Target="https://atraccion.lumbre.lat/object/atr-man-r01-oa05"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hyperlink" Target="https://atraccion.lumbre.lat/object/atr-man-r01-oa05"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hyperlink" Target="https://www.gutenberg.org/ebooks/search/?query=William+Walker+Atkinson" TargetMode="External"/>
  <Relationship Id="rId4" Type="http://schemas.openxmlformats.org/officeDocument/2006/relationships/hyperlink" Target="https://pubmed.ncbi.nlm.nih.gov/?term=mental+imagery+vividnes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hyperlink" Target="https://www.apa.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5"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nt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tal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úti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ir detalle sensorial a una escena sin convertirla en una película interminable y explicar por qué el detalle excesivo puede restar utilidad a la práctic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El detalle sensorial sirve para anclar la atención en una escena, no para llenarla de adornos. Aquí se eligen dos o tres detalles con función —situar, anclar la acción, marcar el desenlace—, se recorta lo que sobra y se explica por qué una película interminable resta utilidad a la prác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sualización · detalle sensorial · imaginación · atención · escena · práctica · recorte · méto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talle sensorial es la parte más enseñada y la peor entendida de la visualización. Los manuales piden imaginar con todos los sentidos y la escena crece hasta volverse una película que se mira pero no se habita. Esta lección propone lo contrario: elegir dos o tres detalles, cada uno con una función, y recortar el resto. Al terminar vas a poder añadir detalle a una escena sin que pierda utilidad, explicar por qué el exceso resta y medir cuánto tiempo te to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etalle necesita una escena para servir? El mínimo que sostiene la acción. Todo lo que no ayuda a situarte, a empezar o a cerrar ocupa espacio y tiempo sin cambiar lo que h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ara qué sirve un detal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sensorial hace tres trabajos posibles en una escena: sitúa (dónde estás), ancla la acción (qué objeto usas) y marca el desenlace (qué cambia al final). Si un dato no hace ninguno de los tres, es adorno. No es un problema moral: es un problema de tiempo. Cada frase que escribes consume minutos de práctica que podrían estar en la a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ara qué sirve un detal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l género recomendaba vivacidad. Atkinson, en 1906, hablaba de la imaginación como un taller donde se preparan las condiciones de la conducta; Wattles, en 1910, pedía una imagen clara y sostenida. Ninguno de los dos medía resultados: describían una práctica. La investigación posterior se ha fijado en algo más acotado, cómo la imaginación influye en la atención y en la preparación de una tarea, sin afirmar que el pensamiento produzca hechos externos.]]></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úa: la luz de la tarde, el ruido de la calle, la silla que usas. Basta u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ara qué sirve un detal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cla: el cuaderno, el teléfono, la taza. El objeto que tu acción necesi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l cambio perceptible al final. El mensaje enviado, la puerta cerrada, la firma pue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con función, no con acu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es sencilla: antes de describir, decide qué trabajo hace el detalle. Si vas a escribir el oído, que sea el sonido que confirma que empezaste: la tecla, el agua, la voz. Si vas a escribir el tacto, que sea la textura del objeto que usas. Si vas a escribir el olfato, que sea un olor que te devuelva al lugar, no una lista de arom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con función, no con acu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cuarta caja: recortar es parte del método, no una corrección de estil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etalle-fun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con función, no con acumul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o tres detalles bastan para una escena de cinco minutos. La razón es atencional: la mente sostiene pocos elementos a la vez, y cuando la lista crece, la persona deja de ensayar la acción y empieza a administrar decorado. Lo que se recuerda después no es la escena completa: es el detalle que estaba pegado a la acc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resistir la idea de que hay que usar los cinco sentidos. El olfato y el gusto son los más difíciles de evocar sin caer en el cliché, y en muchas escenas no aportan nada. Usar tres bien elegidos produce una escena más útil que cinco mal coloca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con función, no con acumul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Ningún detalle sensorial, por vívido que sea, sustituye la atención de un profesional cuando el tema es sal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exceso resta ut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cena excesiva tiene cuatro costos. El primero es el tiempo: veinte minutos de descripción dejan cinco para la tarea. El segundo es la perfección: cuanto más detalle, más fácil es sentir que no queda bien y no terminar. El tercero es la emoción: la película mental puede activar más ansiedad que preparación si el tema es delicado. El cuarto es la confusión: al final no sabes qué parte era el plan y qué parte era el decor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exceso resta ut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el problema no es el sentido que eliges, es el detalle que no tiene fun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tres-sentid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exceso resta ut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quinto costo, más silencioso: la escena se vuelve un lugar al que volver en vez de un ensayo para salir. Eso se nota en el registro. Si durante siete días la práctica te deja tranquilo pero no cambia ninguna acción, el detalle está trabajando para el disfrute y no para el plan. No es un fracaso: es información para recorta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rte se hace con una pregunta por frase: esto me ayuda a hacer algo o solo a mirar. Lo que solo ayuda a mirar puede quedarse si te gusta escribir, pero entonces conviene llamarlo de otra manera y no contarlo como práct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misma escena, dos dens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de ejercicio. No son testimonios ni personas rea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1: la escena recort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 larg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en mi cuarto, hay una lámpara de papel, huele a madera, se oye un camión, la silla es de madera clara, el cuaderno tiene las esquinas gastadas, la pluma es azul». Siete datos y ninguna ac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1: la escena recort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o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erva la lámpara (sitúa la hora), el cuaderno (ancla la acción) y el sonido del camión (marca el inicio). Se retiran los demá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1: la escena recort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scena con a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en mi cuarto, con la lámpara encendida. Abro el cuaderno y escribo la primera línea. Cuando pasa el camión, ya llevo dos párrafos». Tres detalles, dos acci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1: la escena recort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tare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dos párrafos antes de que pase el camión. La escena dura cuatro minutos y deja una tarea con ho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2: el detalle que se volvió películ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edica cuarenta minutos a imaginar una entrevista: la sala, los cuadros, el perfume, la voz del entrevistador, la silla, el vaso de agua. No prepara ninguna respues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2: el detalle que se volvió películ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iagnóstic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talle era abundante y estaba desconectado de la acción. La escena producía emoción y ninguna prepar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2: el detalle que se volvió películ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rrec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ligen tres datos: la mesa (sitúa), la hoja con las preguntas (ancla), la voz que dice «cuéntame» (marca el inicio). Se añade una respuesta concreta y un ci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escena, dos densidades · Ejemplo resuelto 2: el detalle que se volvió películ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mid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baja a ocho minutos y la tarea es escribir tres respuestas. Se anota si se escribieron y qué ocurrió en la entrevista, sin atribuir el resultado a la esce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con tres detal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reescribir tu escena con tres detalles, cada uno con su función escrita al margen: sitúa, ancla o marca. Después, cronometra la lectura: si pasa de cinco minutos, recorta. Al pie, anota la tarea y el tiempo total de la práct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con tres detal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es el que hay que evitar: cuando la escena se disfruta pero no deja tarea, se convirtió en consum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costo-detall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con tres detal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utilidad del detalle: tres preguntas que se responden con el regist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ar en 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uró la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pasa de diez minutos, sobra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ó algun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el detalle no está ancl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talle recue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es el que sostiene la esc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con tres detal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óxima lección trabaja con el miedo: qué pasa cuando la escena se llena de lo que temes y cómo reescribirla para que ayude a actuar. Guarda tu escena y tu registro: van a servir de materi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criterio de esta lección para elegir un detalle sensori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aparezca en los cinco sentidos a la vez.]]></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umpla una función: situar, anclar la acción o marcar el desenlac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a el más poético de la list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ocupe al menos un párrafo comple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ñadir más detalles sensoriales siempre mejora una escena de práct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etalle con la función que cump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ámpara encendi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uaderno abier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amión que pa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ensaje envia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cla la acción que empiez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a el inicio del ejerc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rca el desenlac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túa el lugar y la ho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aporta a la esce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tú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cla la ac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ca el desenl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uz de la tarde entra por la vent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bro el cuaderno y escribo la primera líne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mensaje queda envi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oye la lluvia sobre el techo de lámi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co el número y espe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uerta se cierra detrás de mí]]></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para añadir detalle sin exagera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lugar y un solo da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rtar lo que no cumple fun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rcar el desenlace con un cambi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clar la acción con un obje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el detalle sensorial.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etalle sirve si me ayuda a situarme, a empezar o a cerr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escena dura media hora, es señal de que está bien detallad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detalles bien elegidos bastan para una escena de cinco minuto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talle que no cambia ninguna acción se queda como adorno y consume tiem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ra que la escena funcione hay que describir los cinco sentidos en cada párraf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etalle sensorial puede ___, anclar la acción o marcar el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con tres detalle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reescribe tu escena con tres detalles y escribe al margen la función de cada uno: sitúa, ancla o marca. Cronometra la lectura y anota el tiempo total. Después responde en dos líneas: qué detalle quitaste y qué se perdió al quitarl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upiste qué quitar, probablemente no había exceso. Si quitaste algo y la escena mejoró, ya tienes el criterio para la próxi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con tres detalles · Memoria: el detalle y su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ú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gar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alle j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alle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lícula sin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por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Memoria: el detalle y su fun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1-oa05"/>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un detalle sensori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ituar, anclar la acción o marcar el desenlace; si no hace ninguno, es ador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detalles bast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o tres bien elegidos para una escena de cinco minut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exceso resta util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ume tiempo, alimenta el perfeccionismo, puede activar ansiedad y confunde el plan con el decor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usar los cinco senti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res bien colocados sirven más que cinco mal colocad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un recor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con tres detalles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pregunta por frase: me ayuda a hacer algo o solo a mir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el detalle sensorial produzca resultados: describe una práctica de atención y escritura. La referencia a Atkinson es histórica y su obra es de dominio público; la investigación sobre imaginería y atención se busca en las bases de psicología académica. Lo que pertenece a la tradición se presenta como tradición.]]></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illiam+Walker+Atkinson"/>
              </a:rPr>
              <a:t><![CDATA[Project Gutenberg: Atkinson en dominio públic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está Thought Vibration (1906), donde la imaginación se propone como taller de la conducta: tradición, no medición.]]></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term=mental+imagery+vividness"/>
              </a:rPr>
              <a:t><![CDATA[PubMed: imaginería mental y vivez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ental imagery vividness»: estudios sobre cómo se representa una escena, no sobre atraer suceso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ental imagery» para una definición divulgativa y para los límites de lo que se puede conclu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e el detalle no se mide en cantidad sino en función: situar, anclar o marcar. Tienes un procedimiento para elegir tres datos, un cronómetro para saber cuándo recortar y una explicación de por qué la película interminable resta utilidad. Lo siguiente es el miedo: qué ocurre cuando la escena se llena de lo que temes y cómo reescribirla en una escena de afrontamien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5"/>
              </a:rPr>
              <a:t><![CDATA[Los cinco sentidos y el detalle ú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u escena tiene tres detalles con función y un tiempo medido. Siguiente lección: visualizar lo que temes y el error de la escena negativ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sentidos y a la cascada del costo. Casi siempre el fallo está en conservar detalles que no tocan ni el lugar, ni la acción, ni el desenlac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2026-11-01T06:33:28Z</dcterms:created>
  <dcterms:modified xsi:type="dcterms:W3CDTF">2026-11-01T06:33:28Z</dcterms:modified>
  <dc:title>Los cinco sentidos y el detalle útil</dc:title>
  <dc:description>Presentación editable del OA «Los cinco sentidos y el detalle útil». Enlace: https://atraccion.lumbre.lat/object/atr-man-r01-oa05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