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escena negativa y por qué se repite»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escena negativa y por qué se repite»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Cómo se reescrib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uándo la visualización alimenta el mied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miedo en un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ngo miedo de quedarme en blanco frente al equipo». Claro y sin ado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escena tal como es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oy frente a todos, no me sale la voz, alguien mira el teléfono, siento que el proyecto se cae». Cuatro frases de amenaza y ningun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punto de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siento que me quedo en blanco, puedo mirar mis notas y decir: déjame revisar el dato». Ese es el punto donde todavía d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escena reescrita y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oy frente al equipo, siento el silencio, miro mis notas y digo que voy a revisar el dato. Sigo con la siguiente lámina». Límite: diez minutos de ensayo. Tarea: practicar esa frase en voz alta tre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lamada que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escena neg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o el número, me contesta mal, discute conmigo y cuelga». La persona repite esta imagen cada noche y no ll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lamada que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la escena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imagen sustituye a la llamada: produce alivio inmediato y mantiene el problema. La evitación es el resultado, no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lamada que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o el número. Si me contesta mal, digo que llamo en otro momento y cuelgo yo. Si no contesta, dejo un mensaje breve». Dos respuestas y un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llamada que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si llamó, qué pasó y cómo se sintió antes y después. El registro no juzga el resultado: mide si la escena sirvió para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de afrontamiento incluye un punto de decisión y una respuest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scena de afrontamiento no evita el mal resultado: lo admite y añade un punto de decisión con una respuesta que depende de ti. Las otras opciones describen diferencias de tono o de longitud que no tocan el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dos esce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scena de afrontamiento admite que el mal resultado puede ocurrir y describe qué harás si ocurre. Prometer lo contrario es negación, y la negación no prepara: deja a la persona sin plan cuando el resultado temido suc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párrafo sobre el error simétr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iedo nombrado → Una línea sin ado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nto de decisión → El momento en que aún puedes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concreta → Una acción que depende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mite → Hasta dónde y cuánto tiempo ensay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os cinco pasos contiene las cuatro piezas en orden, y el ejemplo resuelto de la presentación las muestra aplicadas. Sin punto de decisión, la respuesta no tiene dónde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6]]></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e quedo en blanco y todos me miran → Escena neg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spiro y leo la primera línea → Escena de afron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e contesta mal y cuelga → Escena neg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igo que llamo en otro momento y cuelgo yo → Escena de afron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proyecto se cae y nadie dice nada → Escena neg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ido un minuto y reviso mis notas → Escena de afron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dos escenas y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mbrar el miedo en una línea → Describir el peor resultado en dos frases → Localizar el punto de decisión → Escribir la respuesta concreta → Cerrar con límite y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el del flujo: nombrar, describir breve, localizar el punto, responder y cerrar. Si se escribe la respuesta antes de localizar el punto de decisión, la respuesta no tiene dónde aplic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escena negativa a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petir la imagen del peor resultado todas las noches prepara mejor que ensayar un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confunde repetición con preparación: repetir la amenaza aumenta la respuesta emocional y no entrena ninguna respuesta. Las otras cuatro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cisión ·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cisión y respuesta: el punto donde aún puedes actuar y la acción que harás ahí. Sin esas dos piezas, la escena sigue siendo un callej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lista de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6]]></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una escena de afrontamiento con cinco partes —miedo nombrado, peor resultado breve, punto de decisión, respuesta concreta y límite con tarea—. Ponle fecha y un tiempo máximo de diez minutos. Léela una vez y anota si te dejó una acción o solo una emo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escena de afrontamiento · Memoria: la escena de afron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escena de afrontamiento · Memoria: la escena de afron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escena neg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imagen del peor resultado, repetida y sin ninguna acción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ñade la escena de afron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unto de decisión, una respuesta concreta y un límite con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la visualización alimenta el mie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no cambia, deja más emoción que acción y se usa para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rror simétrico hay que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meter que nada malo pasará: eso es negación, no afron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debe durar la re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os diez minutos; si se alarga y sigue la rumia, se retira y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6]]></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63" r:id="rId1"/>
    <p:sldLayoutId id="2482528464" r:id="rId2"/>
    <p:sldLayoutId id="2482528465" r:id="rId3"/>
    <p:sldLayoutId id="248252846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7be242a1b95f56f4420e8fb42a2e0752b0d18d6be504fa61.jpg"/>
  <Relationship Id="rId3" Type="http://schemas.openxmlformats.org/officeDocument/2006/relationships/hyperlink" Target="https://atraccion.lumbre.lat/object/atr-man-r01-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hyperlink" Target="https://atraccion.lumbre.lat/object/atr-man-r01-oa06" TargetMode="External"/>
  <Relationship Id="rId4" Type="http://schemas.openxmlformats.org/officeDocument/2006/relationships/hyperlink" Target="https://atraccion.lumbre.lat/object/atr-man-r01-oa06"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hyperlink" Target="https://atraccion.lumbre.lat/object/atr-man-r01-oa06" TargetMode="External"/>
  <Relationship Id="rId4" Type="http://schemas.openxmlformats.org/officeDocument/2006/relationships/hyperlink" Target="https://atraccion.lumbre.lat/object/atr-man-r01-oa06"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hyperlink" Target="https://atraccion.lumbre.lat/object/atr-man-r01-oa06" TargetMode="External"/>
  <Relationship Id="rId4" Type="http://schemas.openxmlformats.org/officeDocument/2006/relationships/hyperlink" Target="https://atraccion.lumbre.lat/object/atr-man-r01-oa06"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hyperlink" Target="https://atraccion.lumbre.lat/object/atr-man-r01-oa06"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hyperlink" Target="https://pubmed.ncbi.nlm.nih.gov/?term=mental+imagery+anxiety" TargetMode="External"/>
  <Relationship Id="rId4" Type="http://schemas.openxmlformats.org/officeDocument/2006/relationships/hyperlink" Target="https://www.who.int/"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hyperlink" Target="https://www.apa.org/"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6"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sualiz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m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rr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ce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egativ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an-r01-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cuándo una visualización alimenta el miedo en lugar del plan y reescribir una escena negativa en una escena de afrontamient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lección de la ruta. Imaginar el peor resultado no prepara: ensaya el miedo. Aquí se distingue una escena negativa de una escena de afrontamiento, se reconocen las señales de que la visualización alimenta la evitación y se reescribe un caso en un plan con obstáculo, respuesta y lím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isualización · miedo · ansiedad · afrontamiento · evitación · escena · práctica · lím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os los manuales de visualización dicen que hay que imaginar lo que quieres. Pocos explican qué hacer cuando la imagen que aparece es la que temes. Esta lección trabaja ese caso: la escena negativa que se repite sola, que se siente como un pronóstico y que termina en evitación. Al terminar vas a poder reconocer cuándo una visualización alimenta el miedo, reescribirla como escena de afrontamiento y ponerle un límite para que la práctica no se convierta en rum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distingue una visualización que prepara de una que asusta? Por lo que deja hacer. La primera termina en una acción y un límite; la segunda termina en la misma imagen, repeti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escena negativa y por qué se repi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scena negativa es una imagen del peor resultado, contada en presente y con detalle, sin ninguna acción de por medio. Se repite porque alivia un poco: da la sensación de estar preparado para lo que se teme. Pero no prepara: ensaya la reacción emocional, no la respuesta. La persona sale de la escena más asustada y con la misma tarea pendiente. La tradición del género solía pedir que se imaginara solo el resultado deseado y se apartara la imagen del fracaso; el consejo tiene sentido como higiene de atención, no como regla absoluta, porque el miedo no desaparece por no mirarl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escena negativa y por qué se repi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sobre imaginería y ansiedad ha explorado ese circuito: las imágenes mentales negativas pueden intensificar la respuesta emocional y sostener la evitación. Se ha estudiado sobre todo en contextos clínicos y con acompañamiento profesional; esta lección no es terapia ni sustituye a un profesional. Lo que sí se puede hacer en casa es una corrección de forma: añadir el punto de decisión que la escena negativa omite.]]></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ena negativa: «Llego, me quedo en blanco, todos me miran y salgo corriendo». Sin sali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escena negativa y por qué se repi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ena de afrontamiento: «Llego, me quedo en blanco, respiro, leo la primera línea y sigo». Con sali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erencia: la segunda incluye una acción que depende de ti y un límite de tiempo o de alc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reescrib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escritura tiene cinco pasos y ninguno requiere creer nada. Primero se nombra el miedo en una línea, sin adornos. Segundo se describe el peor resultado, pero breve: dos o tres frases, no una película. Tercero se localiza el punto donde todavía decides: el momento en que puedes respirar, pedir una pausa, cambiar de tema o detenerte. Cuarto se escribe una respuesta concreta para ese punto. Quinto se cierra con un límite y una tarea: hasta dónde vas a ensayar y qué harás ho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reescrib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caja del medio: la escena deja de dar miedo cuando encuentras el punto en el que todavía puedes hacer alg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reescritura-mied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reescrib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de decisión es la pieza que casi nadie escribe. Sin él, la escena es un callejón: se entra y no se sale. Con él, la escena se vuelve un ensayo de respuesta. Y la respuesta no tiene que ser heroica: pedir un vaso de agua, decir que necesitas un minuto o leer la primera línea en voz alta son respuestas suficientes.]]></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además poner un límite de tiempo a la práctica. Diez minutos son suficientes para reescribir y leer una escena. Si el ejercicio se extiende y la persona sigue dándole vueltas, ya no está practicando: está rumiando con otro nomb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reescrib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Si el miedo que aparece es intenso, persistente o está ligado a una experiencia traumática, no lo trabajes con este ejercicio: acude con un profesion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ándo la visualización alimenta el mie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señales bastante claras. La primera es que la escena no cambia: se repite igual, con los mismos detalles y sin respuesta. La segunda es que la persona se siente peor después de practicar y no sabe qué hacer distinto. La tercera es que la práctica crece y la acción disminuye: más minutos de imagen, menos llamadas, menos intentos. La cuarta es que la escena se usa para decidir no hacer algo y luego se siente aliv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ándo la visualización alimenta el mie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imera columna es la que puedes cambiar hoy: sustituye un verbo pasivo por uno que dependa de ti.]]></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dos-escen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ándo la visualización alimenta el mie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tas señales convierte la práctica en un problema psicológico por sí sola. Son señales de forma: indican que la escena está escrita como amenaza y no como plan. La corrección es la misma en los cuatro casos: añadir el punto de decisión, la respuesta concreta y el límite. Si aun así la escena sigue dando más miedo que dirección, la práctica se retira y se consul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ándo la visualización alimenta el mie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un error simétrico: convertir la escena de afrontamiento en una promesa de que nada malo pasará. Eso no es afrontamiento, es negación. La escena admite que el mal resultado puede ocurrir y describe qué harás si ocurre. Esa es su honestidad y también su utilid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del callejón a la sal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de ejercicio. No son testimonios ni personas re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callejón a la salida · Ejemplo resuelto 1: la presentació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miedo en una líne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go miedo de quedarme en blanco frente al equipo». Claro y sin adorn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callejón a la salida · Ejemplo resuelto 1: la presentació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escena tal como esta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y frente a todos, no me sale la voz, alguien mira el teléfono, siento que el proyecto se cae». Cuatro frases de amenaza y ninguna sali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callejón a la salida · Ejemplo resuelto 1: la presentació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punto de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siento que me quedo en blanco, puedo mirar mis notas y decir: déjame revisar el dato». Ese es el punto donde todavía deci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callejón a la salida · Ejemplo resuelto 1: la presentació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escena reescrita y la tare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y frente al equipo, siento el silencio, miro mis notas y digo que voy a revisar el dato. Sigo con la siguiente lámina». Límite: diez minutos de ensayo. Tarea: practicar esa frase en voz alta tres ve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callejón a la salida · Ejemplo resuelto 2: la llamada que no se hac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escena negativ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o el número, me contesta mal, discute conmigo y cuelga». La persona repite esta imagen cada noche y no lla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callejón a la salida · Ejemplo resuelto 2: la llamada que no se hac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la escena evi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agen sustituye a la llamada: produce alivio inmediato y mantiene el problema. La evitación es el resultado, no la caus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callejón a la salida · Ejemplo resuelto 2: la llamada que no se hac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escri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o el número. Si me contesta mal, digo que llamo en otro momento y cuelgo yo. Si no contesta, dejo un mensaje breve». Dos respuestas y un lími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callejón a la salida · Ejemplo resuelto 2: la llamada que no se hac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se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si llamó, qué pasó y cómo se sintió antes y después. El registro no juzga el resultado: mide si la escena sirvió para actu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escena de afronta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escena de afrontamiento de una página con cinco partes: miedo nombrado, peor resultado breve, punto de decisión, respuesta concreta y límite con tarea. Escribe también la fecha y el tiempo que le vas a dedicar. Después, léela una vez y anota en el registro si te dejó una acción o solo una emo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escena de afronta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el tercer peldaño: la evitación alivia hoy y reduce las opciones de mañan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cadena-mied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escena de afronta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sta de comprobación de la escena de afrontamien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3762375"/>
                <a:gridCol w="4352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la respuesta es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edo está nombrado en una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ta el preámb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 punto donde aún deci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ádelo antes de 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spuesta depende de t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el verb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límite de tiempo y de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íb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escena de afronta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siguiente convierte todo esto en un registro diario de tres columnas. Si ya tienes tu escena y tu límite, ese registro será el lugar donde la práctica se vuelve visible o se reti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de afrontami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una escena de afrontamiento de una escena negativ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de afrontamiento evita mencionar el peor resultad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de afrontamiento incluye un punto de decisión y una respuesta concret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negativa se escribe en pasado y la otra en futur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negativa es más larga y tiene más detalles sensoria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de afrontami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escena de afrontamiento promete que el peor resultado no ocurrirá.]]></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de afrontamien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rte de la escena con lo que apor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iedo nombra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nto de decis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puesta concre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ímit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omento en que aún puedes actu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acción que depende de t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sta dónde y cuánto tiempo ensay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línea sin adorn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de afrontamien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el tipo de esce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cena negativ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cena de afrontamien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 quedo en blanco y todos me miran]]></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piro y leo la primera líne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 contesta mal y cuelg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igo que llamo en otro momento y cuelgo y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proyecto se cae y nadie dice na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ido un minuto y reviso mis nota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de afrontamien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eescritura de una escena temid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 respuesta concre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mbrar el miedo en una líne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errar con límite y tare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calizar el punto de decisión]]></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scribir el peor resultado en dos fra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de afrontami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sobre su práctic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escena negativa se reconoce porque no incluye ninguna acción posibl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petir la imagen del peor resultado todas las noches prepara mejor que ensayar una respues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unto de decisión es el momento en el que todavía puedes hacer alg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escena de afrontamiento admite que el mal resultado puede ocurri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la práctica deja más alivio que acción, conviene revisar su form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de afrontamient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scena de afrontamiento añade un punto de ___ y una ___ concreta; la negativa solo repite la amenaz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escena de afrontamient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una escena de afrontamiento con cinco partes —miedo nombrado, peor resultado breve, punto de decisión, respuesta concreta y límite con tarea—. Ponle fecha y un tiempo máximo de diez minutos. Léela una vez y anota si te dejó una acción o solo una emoción.]]></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escena te deja más miedo que dirección, no la repitas: cambia el punto de decisión o retira la práctica y consulta. El objetivo es actuar, no aguantar la imag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escena de afrontamiento · Memoria: la escena de afronta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edo nomb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nde aún actú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bo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y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ena neg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enaza sin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ron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con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de afrontamiento · Memoria: la escena de afrontamient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an-r01-oa06"/>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de afrontamiento · Tarjetas de repaso antes de la lección sie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escena negativ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de afrontamiento · Tarjetas de repaso antes de la lección sie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imagen del peor resultado, repetida y sin ninguna acción posib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de afrontamiento · Tarjetas de repaso antes de la lección sie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ñade la escena de afrontamien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de afrontamiento · Tarjetas de repaso antes de la lección sie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unto de decisión, una respuesta concreta y un límite con tare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de afrontamiento · Tarjetas de repaso antes de la lección sie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la visualización alimenta el mie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de afrontamiento · Tarjetas de repaso antes de la lección sie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no cambia, deja más emoción que acción y se usa para evit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de afrontamiento · Tarjetas de repaso antes de la lección sie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rror simétrico hay que evit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de afrontamiento · Tarjetas de repaso antes de la lección sie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meter que nada malo pasará: eso es negación, no afrontamien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de afrontamiento · Tarjetas de repaso antes de la lección sie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debe durar la reescritur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escena de afrontamiento · Tarjetas de repaso antes de la lección sie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os diez minutos; si se alarga y sigue la rumia, se retira y se consul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a corrección de forma en una práctica de escritura y no afirma eficacia terapéutica. La investigación sobre imaginería y ansiedad se busca en las bases académicas; la referencia a la salud mental se apoya en organismos internacionales. Lo que pertenece a la tradición se presenta como tradición y lo que no está documentado se dice.]]></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mental+imagery+anxiety"/>
              </a:rPr>
              <a:t><![CDATA[PubMed: imaginería mental y ansiedad]]></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ental imagery anxiety»: se ha estudiado sobre todo en contextos clínicos, no como técnica de autoayud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who.int/"/>
              </a:rPr>
              <a:t><![CDATA[Organización Mundial de la Salu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aterial divulgativo sobre salud mental y bienestar: referencia general para saber cuándo buscar ayud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anxiety» e «imagery» para definiciones divulgativas y para los límites de la evid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distinguir una escena que prepara de una que asusta: la primera tiene punto de decisión, respuesta y límite; la segunda repite la amenaza. Tienes un procedimiento de cinco pasos, cuatro señales de alerta y una lista de comprobación. Lo siguiente es el registro: qué anotar cada día para saber si la práctica cambia algo o solo se siente bi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6"/>
              </a:rPr>
              <a:t><![CDATA[Visualizar lo que temes: el error de la esce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reescribir una escena temida como plan con salida. Siguiente lección: el diario de práctica y sus tres columnas.]]></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flujo de los cinco pasos y a la tabla de las dos escenas. Casi siempre el fallo está en describir la amenaza sin localizar el punto donde todavía decid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2026-11-01T05:49:50Z</dcterms:created>
  <dcterms:modified xsi:type="dcterms:W3CDTF">2026-11-01T05:49:50Z</dcterms:modified>
  <dc:title>Visualizar lo que temes: el error de la escena negativa</dc:title>
  <dc:description>Presentación editable del OA «Visualizar lo que temes: el error de la escena negativa». Enlace: https://atraccion.lumbre.lat/object/atr-man-r01-oa06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