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memoria no basta como registr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memoria no basta como regist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columnas, una por un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columnas, una por un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la escena de la conversación que quiere tener con su jefa: qué dice, qué pregunta, cómo responde si le piden un ejemplo. La practica tres minutos antes de desayunar y anota la hora y la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ractica. Anota el día sin práctica y un hecho: la jefa le escribe para mover la reunión al ju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miérc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actica tres minutos y, al terminar, escribe una acción con fecha: preparar dos respuestas y decirlas en voz alta. Lo hace esa misma tarde y lo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los siete renglones. La única conducta que aparece solo en los días con práctica es preparar respuestas. No sabe si la escena causó la reunión, y no lo necesita: sabe qué acción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rio de las s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escribe cada noche una sola frase: «me sentí en paz», «sentí que ya lo tenía», «hoy no sentí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rio de las s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no pue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omingo no puede decir si practicó más o menos, ni qué ocurrió, ni qué hizo distinto. Solo tiene un mapa de su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rio de las s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la frase de ánimo si le sirve, pero añade las tres columnas: qué practicó, qué hecho ocurrió y qué acción to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rio de las s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 semana siguiente compara. Si la paz sube pero la conducta no cambia, la práctica está regulando el ánimo, no produciendo acciones. Eso también es un resultado, y conviene saber cuál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actiqué tres minutos el lunes y el miércoles; el jueves llamé para confirmar la cita, cosa que había pospuesto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única entrada que junta una práctica con una acción observable es la segunda. La primera y la cuarta registran emoción, que no se puede comparar entre días ni atribuir a la escena. La tercera convierte una coincidencia en confirmación, que es el error que el diario intent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olumn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iario que solo guarda los días buenos elimina justo el contraste que permite leer: los días sin práctica y los días flojos. Sin ellos, cualquier cosa que ocurra se atribuye a la escena y la conclusión no se puede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registro a la decisión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actiqué · ocurrió · h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columnas separan ejecución, hecho y acción propia. La tercera es la que convierte el diario en una prueba: si queda vacía, la escena no está produciendo ningun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 que practiqué → Escena de tres minutos, a las siete,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ocurrió → El jueves llamé y me dieron cita para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hice distinto → Preparé dos respuestas y las dije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entradas se distinguen por su objeto: la ejecución de la práctica, el hecho verificable y la acción propia. Una emoción o una interpretación no cabe en ninguna de las tres sin convertirse en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res minutos de escena, sentado en la cocina → Lo que practi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llamada de la escuela llegó el martes → Lo que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í una lista de tres preguntas para la cita → Lo que hic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lté la práctica del miércoles → Lo que practi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ué el reporte antes de las once → Lo que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dí retroalimentación a mi compañera → Lo que hic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rampa es poner en la segunda columna una interpretación como «me mandó una señal»: eso no lo puede verificar nadie. Los días sin práctica también van en la primera columna, porque son el cont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os siete renglones sin corregirlos → Separar los días con práctica de los días sin ella → Buscar una conducta que aparezca solo en los días con práctica → Elegir un solo cambio para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lee sin corregir, después se separa el contraste, después se busca el patrón y al final se decide. Empezar por la decisión es lo más común y lo que produce conclusiones que el diario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os cuatro niveles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iércoles no practiqué porque me quedé dor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entrada es una interpretación y la quinta es una predicción: ninguna de las dos se puede verificar ni comparar. Las otras tres son hechos observables, incluida la que reconoce un día sin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diario de siete días. Diseña la tabla con tres columnas, elige una escena, fija hora y lugar, y escribe el renglón de hoy con los tres campos. El domingo lee la semana completa y escribe una decisión de una línea: conservar, ajustar o retirar. Termina con una frase tuya sobre qué te mostró el contraste que no espera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oducto: el diario de siete días · Memoria: las tres columnas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oducto: el diario de siete días · Memoria: las tres columnas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recuerda lo que confirma la idea y olvida los días en que no pasó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la columna de lo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echo que otra persona podría verificar, sin interpretación ni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tercera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onvertir la práctica en una acción concret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lee el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por semana, comparando días con práctica y días si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una tercera columna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escena no está produciendo ninguna acción: hay que ajus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7]]></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6" r:id="rId1"/>
    <p:sldLayoutId id="2482528467" r:id="rId2"/>
    <p:sldLayoutId id="2482528468" r:id="rId3"/>
    <p:sldLayoutId id="248252846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e151f3de07f628ce1d6c9f40577c1b999b252c5baec04151.jpg"/>
  <Relationship Id="rId3" Type="http://schemas.openxmlformats.org/officeDocument/2006/relationships/hyperlink" Target="https://atraccion.lumbre.lat/object/atr-man-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hyperlink" Target="https://atraccion.lumbre.lat/object/atr-man-r01-oa07" TargetMode="External"/>
  <Relationship Id="rId4" Type="http://schemas.openxmlformats.org/officeDocument/2006/relationships/hyperlink" Target="https://atraccion.lumbre.lat/object/atr-man-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hyperlink" Target="https://atraccion.lumbre.lat/object/atr-man-r01-oa07" TargetMode="External"/>
  <Relationship Id="rId4" Type="http://schemas.openxmlformats.org/officeDocument/2006/relationships/hyperlink" Target="https://atraccion.lumbre.lat/object/atr-man-r01-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hyperlink" Target="https://atraccion.lumbre.lat/object/atr-man-r01-oa07" TargetMode="External"/>
  <Relationship Id="rId4" Type="http://schemas.openxmlformats.org/officeDocument/2006/relationships/hyperlink" Target="https://atraccion.lumbre.lat/object/atr-man-r01-oa07"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hyperlink" Target="https://atraccion.lumbre.lat/object/atr-man-r01-oa07"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hyperlink" Target="https://pubmed.ncbi.nlm.nih.gov/?term=self-monitoring+behavior+intervention" TargetMode="External"/>
  <Relationship Id="rId4" Type="http://schemas.openxmlformats.org/officeDocument/2006/relationships/hyperlink" Target="https://www.gutenberg.org/ebooks/search/?query=Wallace+Wattle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7"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ác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o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registro diario de tres columnas que permita comparar lo practicado con lo ocurrido y detectar si la práctica está teniendo efec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de la ruta. Una práctica sin registro se juzga por la memoria, y la memoria favorece lo que confirma la idea que ya tenemos. Aquí se diseña un diario de tres columnas —lo que practicaste, lo que ocurrió y lo que hiciste distinto— y se aprende a leerlo una vez por semana para decidir si la visualización está cambiando tu conducta o solo tu ánimo. Incluye dos ejemplos resueltos, un formato de siete días y criterios para retirar una práctica que no produce ninguna ac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sualización · diario · registro · hábitos · práctica · autoevaluación · conducta · méto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de visualización se puede sostener durante meses sin que nadie sepa si sirve. La memoria no ayuda: recuerda los días en que algo salió bien y borra los días en que no pasó nada, y con esos recuerdos sueltos se arma una conclusión que se siente como prueba. El diario de práctica existe para corregir eso. No es un cuaderno de deseos ni un registro de sensaciones: es una tabla de tres columnas que pone, lado a lado, lo que hiciste, lo que ocurrió y lo que hiciste distinto. Al terminar esta lección vas a poder diseñarlo, llenar el primer renglón y leer una semana completa sin engañar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el diario se siente bien. Es si comparar lo practicado con lo ocurrido te deja ver un cambio en tu conducta. Sin esa comparación, el diario es un cuaderno de impresi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memoria no basta como regis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moria funciona por saliencia: lo raro, lo emotivo y lo que confirma una idea se queda; lo rutinario y lo que la contradice se va. Si practicas siete días y en uno ocurre algo bueno, ese día será el que cuentes. El resultado es una sensación de eficacia que no se puede revisar, porque no hay nada escrito que la contradiga. Ese es el problema que resuelve un diario, y es también la razón de que casi ningún folleto lo incluya: un registro puede mostrar que la práctica no está haciendo 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memoria no basta como regis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hábitos ha estudiado dos cosas que sí se pueden usar. La primera es el automonitoreo: registrar una conducta tiende a cambiar la conducta registrada, aunque el efecto es modesto y depende de que el registro sea sencillo. La segunda es la intención de implementación: decidir de antemano cuándo y dónde harás algo se asocia a mayor cumplimiento. Ninguna de las dos promete que la visualización funcione; ambas explican por qué un diario bien hecho cambia lo que h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memoria no basta como regis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ice la tradición: los cuadernos del género suelen anotar deseos, gratitud y afirmaciones. Wattles, en 1910, insistía en la acción y en la gratitud más que en la repetición vací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 estudiado: registrar una conducta y planear cuándo hacerla se asocia a mayor cumplimiento; los efectos son pequeños y dependen del contex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ce este diario: separa la ejecución, el hecho y la acción propia, para que la comparación sea posible y la conclusión se pueda discu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olumn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olumna responde a una pregunta aburrida y necesaria: qué hiciste exactamente. No cuánto lo deseaste ni qué tan bien te sentiste, sino la escena, la hora y los minutos reales. «Tres minutos, sentado en la cocina, antes de desayunar» sirve; «visualicé un rato» no sirve, porque no se puede comparar con nada. Esta columna también admite los días sin práctica, y conviene anotarlos: son el grupo de contra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olumn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olumna: si lo que escribes no lo podría confirmar otra persona, todavía no es un hecho. La tercera es la que cambia algo la semana siguien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iari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olumnas, una por u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columna es la que más se falsifica. Va un hecho que otra persona podría verificar: una llamada hecha, un correo enviado, una cita confirmada, un trámite entregado. No va una interpretación como «el universo me está abriendo camino» ni una emoción como «sentí que ya era mío». No porque las emociones no importen, sino porque no se pueden comparar entre días sin convertirlas en otra cosa. Si el hecho no se puede describir sin adjetivos, todavía no es un hech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olumnas, una por u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olumnas, una por u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columna es la que convierte el diario en una prueba. Responde: ¿qué hice distinto? Una acción concreta con fecha, derivada de la escena: pedir la reunión, escribir la lista de preguntas, hacer la llamada de dos minutos. Si la columna queda vacía varios días, no hace falta discutir si la visualización funciona: todavía no ha producido ninguna conducta que pueda funcionar. Y si la acción aparece pero el resultado no, al menos sabes qué parte del plan ajus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 diario de siete día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cabe en media página. Una línea por día, tres columnas y una marca para los días sin práctica. Al final de la semana se lee todo junto, sin corregir nada, y se buscan dos cosas: una conducta que aparezca solo en los días con práctica y una acción de la tercera columna que se haya cumplido. La lectura se hace una vez, en veinte minutos, y termina con una sola decisión: conservar, ajustar o retir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 diario de siete día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aso es el que casi nadie hace. Sin días de contraste, el diario solo guarda la versión de la semana que ya querías cree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iario-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 diario de siete día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nglones de un diario ficticio. La tercera columna se resume aquí para que quepa; en tu cuaderno va comple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457325"/>
                <a:gridCol w="2676525"/>
                <a:gridCol w="3981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racti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ocurrió y lo que hice disti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inutos, cocina, 7: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observable; ningun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acti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e la escuela, 11:20; ningun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érco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inutos, cocina, 7: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é el correo que pospu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 diario de siete día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el martes: es un día sin práctica y con un hecho. Sin ese renglón, el miércoles parecería la prueba de que la escena funciona. Con el martes a la vista, la comparación es más honesta: hubo un día sin práctica en el que también ocurrieron cosas. Esa es la clase de detalle que un diario existe para mostrar y que la memoria no conserv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misma semana, dos dia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registro.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1: la escena de tres minut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lu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la escena de la conversación que quiere tener con su jefa: qué dice, qué pregunta, cómo responde si le piden un ejemplo. La practica tres minutos antes de desayunar y anota la hora y la dur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1: la escena de tres minu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rt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actica. Anota el día sin práctica y un hecho: la jefa le escribe para mover la reunión al jue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1: la escena de tres minu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miérco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actica tres minutos y, al terminar, escribe una acción con fecha: preparar dos respuestas y decirlas en voz alta. Lo hace esa misma tarde y lo ano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1: la escena de tres minut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domin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os siete renglones. La única conducta que aparece solo en los días con práctica es preparar respuestas. No sabe si la escena causó la reunión, y no lo necesita: sabe qué acción repet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2: el diario de las sensacio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ano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escribe cada noche una sola frase: «me sentí en paz», «sentí que ya lo tenía», «hoy no sentí n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2: el diario de las sensacio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no puede responde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omingo no puede decir si practicó más o menos, ni qué ocurrió, ni qué hizo distinto. Solo tiene un mapa de su ánim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2: el diario de las sensacio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rre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la frase de ánimo si le sirve, pero añade las tres columnas: qué practicó, qué hecho ocurrió y qué acción tom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semana, dos diarios · Ejemplo resuelto 2: el diario de las sensacio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semana siguiente compara. Si la paz sube pero la conducta no cambia, la práctica está regulando el ánimo, no produciendo acciones. Eso también es un resultado, y conviene saber cuál 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diari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tu diario de siete días. Elige una escena que ya practiques o que quieras empezar, define hora y lugar, y llena una línea cada noche. No busques que la semana salga bien: busca que quede escrita. Un diario con días flojos enseña más que uno con siete días perfectos, porque el contraste es lo que permite le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diari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e la decisión es un solo cambio. Un diario que termina en diez propósitos nuevos no sirve para decidir: sirve para entretener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iario-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diari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ngo, lee las tres columnas juntas y escribe una decisión de una línea. Si la tercera columna tiene acciones y alguna se cumplió, conserva la práctica y ajusta la escena. Si está vacía, cambia la escena por una que incluya un paso que puedas dar esta semana. Si la práctica te dejó más ansioso y no produjo ninguna acción, retírala y consulta a un profesional: un ejercicio no es un tratamiento y no tiene por qué empeorar tu se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ntradas sirve para saber si la práctica está teniendo efe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sentí muy en paz después de imaginar la entrevis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actiqué tres minutos el lunes y el miércoles; el jueves llamé para confirmar la cita, cosa que había pospuesto dos semana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universo me mandó una señal con el número de la cas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isualicé durante una hora y sentí que ya lo ten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solo los días en que la práctica salió bien hace que el diario sea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primera columna va lo que ___, en la segunda lo que ___ y en la tercera lo que ___ disti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lumna con la entrad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que practiqué]]></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que ocurrió]]></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 que hice distinto]]></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jueves llamé y me dieron cita para el martes]]></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é dos respuestas y las dije en voz al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ena de tres minutos, a las siete, en la coci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trada según la columna donde v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practiqué]]></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ocurrió]]></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hice disti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es minutos de escena, sentado en la coci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llamada de la escuela llegó el mart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í una lista de tres preguntas para la ci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té la práctica del miércol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ué el reporte antes de las onc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dí retroalimentación a mi compañer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visión semanal del diar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parar los días con práctica de los días sin el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los siete renglones sin corregirlo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una conducta que aparezca solo en los días con práctic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 solo cambio para la semana sigu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entradas. Marca las que no sirven como registr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actiqué la escena cuatro minutos el martes antes de desayun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iércoles no practiqué porque me quedé dormi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ento que el universo ya me está escuchand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jueves envié el correo que había pospues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guro que mañana todo se acomo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diario de siete dí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diario de siete días. Diseña la tabla con tres columnas, elige una escena, fija hora y lugar, y escribe el renglón de hoy con los tres campos. El domingo lee la semana completa y escribe una decisión de una línea: conservar, ajustar o retirar. Termina con una frase tuya sobre qué te mostró el contraste que no esperab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tercera columna queda vacía, no es un fracaso del diario: es información. La escena no está produciendo una acción y hay que cambiarla por una que incluya un paso que puedas dar esta seman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diario de siete días · Memoria: las tres columnas y su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racti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hora y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ice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sin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te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y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cera columna va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Memoria: las tres columnas y su lectur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1-oa07"/>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la memor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recuerda lo que confirma la idea y olvida los días en que no pasó n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la columna de lo ocurr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echo que otra persona podría verificar, sin interpretación ni adjetiv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tercera colum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nvertir la práctica en una acción concreta con f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lee el diar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por semana, comparando días con práctica y días sin el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una tercera columna vac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diario de siete días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escena no está produciendo ninguna acción: hay que ajustarl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visualizar cambie hechos que no dependen de ti. Describe qué se ha estudiado sobre registrar una conducta y planear cuándo hacerla, y propone un registro que puedes revisar. Las fuentes sirven para leer los estudios con sus límites y para contrastar lo que la tradición del género pedía y lo que añadió despué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self-monitoring+behavior+intervention"/>
              </a:rPr>
              <a:t><![CDATA[PubMed: automonitoreo y registro de conducta]]></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registrar una conducta y su efecto en el cumplimiento; mira el tamaño del efecto y los límite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ebooks/search/?query=Wallace+Wattles"/>
              </a:rPr>
              <a:t><![CDATA[Project Gutenberg: Wallace Watt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edición de 1910 permite leer qué papel daba a la gratitud y a la acción, sin los añadidos posteriores del géner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diario: tres columnas, una línea por día y una lectura semanal que termina en una sola decisión. Sabes por qué la memoria no sirve como registro, qué hechos entran en cada columna y cómo se detecta una práctica que solo está cambiando el ánimo. Lo siguiente es corregir el procedimiento: los ocho errores que más se repiten al visualizar y una lista de comprobación de cinco pas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7"/>
              </a:rPr>
              <a:t><![CDATA[Diario de práctica: qué anotar cad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llenar el renglón de hoy y leer la semana sin engañarte. Siguiente lección: los ocho errores comunes al visualizar.]]></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columnas y separa una entrada tuya en ejecución, hecho y acción. Casi siempre el fallo está en poner una interpretación donde va un hech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2026-11-01T05:49:53Z</dcterms:created>
  <dcterms:modified xsi:type="dcterms:W3CDTF">2026-11-01T05:49:53Z</dcterms:modified>
  <dc:title>Diario de práctica: qué anotar cada día</dc:title>
  <dc:description>Presentación editable del OA «Diario de práctica: qué anotar cada día». Enlace: https://atraccion.lumbre.lat/object/atr-man-r01-oa07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