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8]]></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s cuatro primeros errores están en la escena» (2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s cuatro primeros errores están en la escena» (3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s cuatro primeros errores están en la escena» (4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otros cuatro están en la prueba y en el sostén»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os otros cuatro están en la prueba y en el sostén»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8]]></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8]]></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lista de comprobación, con la señal que delata cada fa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lista de comprobación, con la señal que delata cada fal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 cuarenta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imagina cada noche, durante cuarenta minutos, el día en que su proyecto ya funcionó: la oficina, los clientes, el reconocimiento. Se queda dormida a medias y al día siguiente no recuerda la mi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 cuarenta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err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olo desenlace (error 1), duración excesiva (error 2), ninguna acción propia (error 4) y ninguna hora fija (error 6). Cuatro errores en una so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 cuarenta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escri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la escena por tres minutos: se ve escribiendo el correo que presenta el proyecto, con las dos frases iniciales. La practica a las siete, antes de desayu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scena de cuarenta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rmina con una acción con fecha: enviar el correo el martes a las once. Anota el renglón. La escena ya no es una película: es el ensayo de algo que ocurrirá.]]></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edo disfrazado de ensa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repasa cada noche la conversación que teme: imagina que se queda en blanco, que la otra se impacienta y que pierde la oport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edo disfrazado de ensa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está más nerviosa que antes y evita programar la conversación. La práctica se siente como preparación, pero produce evitación (error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edo disfrazado de ensa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escribe la escena como afrontamiento: qué dice si se queda en blanco, cómo pide una pausa y cómo cierra la conversación aunque no salga perf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iedo disfrazado de ensa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ograma la conversación en una fecha concreta y anota qué hizo distinto. La medida no es dejar de sentir nervios: es que la conversación ocu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1-oa08]]></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maginar la reunión perfecta durante cuarenta minutos y no prepar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opción imagina solo el desenlace, alarga la escena y sustituye la preparación: tres errores a la vez. Las otras tres incluyen una acción propia, un registro o un disparador, que son justo las correcciones que pide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as cuatro famil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8]]></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moción puede ser intensa y la conducta no cambiar. La práctica se mide por lo que haces después: una acción anotada, una llamada hecha, una conversación que ocurrió. La intensidad no distingue entre una escena útil y una película agrad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cascada del síntoma a l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8]]></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ción ·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último paso convierte la escena en algo verificable. Sin él, los cuatro anteriores pueden estar bien y la práctica seguir sin efecto: hay escenas correctas que nunca salen del cuad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lista de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8]]></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aginar solo el final → Añadir una acción propia a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largar la escena → Cerrar en tres o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uscar la emoción perfecta → Medir la conducta de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registrar → Anotar un renglón a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rrección es una acción concreta, no una advertencia. La primera es la que más cambia la práctica, porque sin acción propia las demás solo mejoran una pelícu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8]]></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errar la escena con un paso con fecha → Corrige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petir la escena cuarenta minutos para sentirla más → Lo empe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ijar las siete de la mañana como disparador → Corrige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mbiar de escena cada dos días → Lo empe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qué hiciste distinto → Corrige el proced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perar a tener ganas para practicar → Lo empe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decisiones que corrigen añaden estructura: cierre, disparador y registro. Las tres que empeoran añaden intensidad, novedad o dependencia del ánimo. La trampa es creer que más minutos siempre es mej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8]]></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probar que la escena incluye una acción mía → Comprobar que cabe en el tiempo disponible → Comprobar que está en presente y primera persona → Comprobar que tiene hora y lugar → Comprobar que termina e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va de lo estructural a lo accesorio: primero la acción, después la duración, después la forma, después el disparador y al final el registro. Si la primera pregunta falla, las otras cuatro sob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a lista de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8]]></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Visualizo solo el momento en que me dicen que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imagina solo el desenlace; la tercera mide la práctica por la emoción; la quinta elimina el registro. La primera incluye una acción propia y la cuarta tiene hora y lugar, que son las correcciones que pide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la sección 2 y el flujo de l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1-oa08]]></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procedimiento corregido en una página. Copia la escena tal como la practicas, numera los errores que detectes del uno al ocho, reescribe la escena y responde las cinco preguntas de la lista. Al final, una línea con la acción y la fecha con las que vas a probar la versión nu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producto: el procedimiento corregido · Memoria: errores y corr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producto: el procedimiento corregido · Memoria: errores y corre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error más comú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maginar solo el desenlace, sin ninguna acción propia dentro de l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debe durar la prác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a cinco minutos, con inicio y cierre; más tiempo no significa más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emoción prueba al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a práctica se mide por la conducta que produce después, no por su inten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lista de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visa acción, duración, persona y tiempo verbal, disparador y registro, en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la práctica deja más ansi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uspenderla y consultar a un profesional: un ejercicio no debe empeorar cómo te s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1-oa08]]></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67" r:id="rId1"/>
    <p:sldLayoutId id="2482528468" r:id="rId2"/>
    <p:sldLayoutId id="2482528469" r:id="rId3"/>
    <p:sldLayoutId id="248252847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0907e99225c6c1b2ffeb9b83bc43d6cdd566858b5706be91.jpg"/>
  <Relationship Id="rId3" Type="http://schemas.openxmlformats.org/officeDocument/2006/relationships/hyperlink" Target="https://atraccion.lumbre.lat/object/atr-man-r01-oa08"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hyperlink" Target="https://atraccion.lumbre.lat/object/atr-man-r01-oa08" TargetMode="External"/>
  <Relationship Id="rId4" Type="http://schemas.openxmlformats.org/officeDocument/2006/relationships/hyperlink" Target="https://atraccion.lumbre.lat/object/atr-man-r01-oa08"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hyperlink" Target="https://atraccion.lumbre.lat/object/atr-man-r01-oa08" TargetMode="External"/>
  <Relationship Id="rId4" Type="http://schemas.openxmlformats.org/officeDocument/2006/relationships/hyperlink" Target="https://atraccion.lumbre.lat/object/atr-man-r01-oa08"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hyperlink" Target="https://atraccion.lumbre.lat/object/atr-man-r01-oa08" TargetMode="External"/>
  <Relationship Id="rId4" Type="http://schemas.openxmlformats.org/officeDocument/2006/relationships/hyperlink" Target="https://atraccion.lumbre.lat/object/atr-man-r01-oa08"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hyperlink" Target="https://atraccion.lumbre.lat/object/atr-man-r01-oa08"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hyperlink" Target="https://pubmed.ncbi.nlm.nih.gov/?term=mental+imagery+intervention"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hyperlink" Target="https://www.apa.org/"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1-oa08"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rr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mu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l]]></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sualiz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an-r01-oa08"/>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ocho errores frecuentes de la práctica de visualización y corregir el propio procedimiento con una lista de comprobación de cinco pas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ctava lección de la ruta. La visualización se aprende corrigiendo, no acumulando minutos. Aquí están los ocho errores que más se repiten —imaginar solo el final, alargar la escena, buscar la emoción perfecta, practicar en lugar de actuar, ensayar el miedo, no fijar hora, leer coincidencias y no registrar— con la señal que delata cada uno y una lista de comprobación de cinco pasos para revisar el propio procedimien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visualización · errores · procedimiento · ensayo mental · hábitos · revisión · práctica · aten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sualización se aprende corrigiendo, no acumulando minutos. Casi todo el mundo empieza imaginando el desenlace: el aplauso, el sí, la casa. Es lo más natural y también el error más común, porque el desenlace no dice qué hacer. Los otros siete errores se parecen: cada uno rompe una parte del procedimiento —la escena, la prueba, la acción o el sostén— y cada uno tiene una señal que se puede detectar antes de que la práctica se vuelva una costumbre vacía. Al terminar vas a poder reconocerlos en tu propio procedimiento y corregirlos con una lista de comprobación de cinco pas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qué te falta para visualizar mejor. Es qué parte del procedimiento está rota. Un error de procedimiento se corrige con un cambio concreto; la falta de fe no se corrige con na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primeros errores están en la escen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es el corazón de la práctica y también donde se cometen los errores más caros. El primero es imaginar solo el final: la escena empieza cuando todo ya salió bien y no incluye nada que tú hagas.]]></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es alargarla: tres minutos de una acción concreta enseñan más que cuarenta de película, y la película cansa, se vuelve aburrida y se abandona. El tercero es buscar la emoción perfecta como prueba: si la práctica se juzga por la intensidad de lo que sientes, cualquier día tranquilo se lee como fracas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primeros errores están en la escen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arto es el más caro: visualizar en lugar de dar el paso, usando la escena como sustituto de la llamada, la solicitud o el ensayo real.]]></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1. Imaginar solo el desenlace. La escena no contiene ninguna acción tuya y termina en un resultado que no controlas.]]></a:t>
            </a:r>
          </a:p>
        </p:txBody>
      </p:sp>
      <p:sp>
        <p:nvSpPr>
          <p:cNvPr id="10" name=""/>
          <p:cNvSpPr txBox="1"/>
          <p:nvPr/>
        </p:nvSpPr>
        <p:spPr>
          <a:xfrm>
            <a:off x="514350" y="30099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2. Alargar la escena hasta volverla película. La duración crece y la atención cae; el detalle deja de ser útil y la práctica se abando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primeros errores están en la escen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3. Medir la práctica por la emoción. La intensidad sube y baja por razones que no tienen que ver con la escena, y se convierte en el termómetro de tod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4. Visualizar en lugar de actuar. La escena tranquiliza y la acción se pospone; el resultado no cambia y la práctica se defiende con más esce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s cuatro primeros errores están en la escen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tienen la misma raíz: la escena se diseñó para sentirse bien, no para ensayar una conducta. La corrección es una sola y sirve para los cuatro: que la escena contenga un paso que harás tú, que quepa en pocos minutos y que no dependa de cómo te sientas al termin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otros cuatro están en la prueba y en el sosté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quinto error es ensayar el miedo con nombre de práctica: repasar una y otra vez la conversación temida, el examen o la escena del rechazo, creyendo que así se prepara. Lo que se prepara es la evitación. El sexto es practicar sin hora ni lugar: la práctica queda a merced de tener ganas, y casi nunca hay ganas. El séptimo es leer coincidencias como confirmación: un número repetido, un mensaje casual, una noticia que parece hablar de ti. El octavo es no registrar: sin renglones, la memoria hace el trabajo, y el trabajo de la memoria ya lo conoc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otros cuatro están en la prueba y en el sosté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5. Ensayar el miedo. La escena repite lo que temes y deja la situación intacta; al terminar hay más nervios y menos acción.]]></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6. Practicar sin hora ni lugar. La práctica compite con todo lo demás y pierde; se vuelve intermitente y no se puede evaluar.]]></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7. Leer coincidencias. Un número, un mensaje o una noticia se interpretan como confirmación y alimentan el sesgo que el diario debía corregi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otros cuatro están en la prueba y en el sosté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rror 8. No registrar. Sin renglones no hay comparación posible, y la práctica se juzga por la impresión del último dí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otros cuatro están en la prueba y en el sosté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olumna: cada corrección es una acción, no una advertencia. Si tu lista de propósitos no cabe en un renglón, todavía no es una correc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errore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os otros cuatro están en la prueba y en el sosté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lista de comprobación de cinc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cabe en cinco preguntas y se pasa antes de empezar, no después. Si la primera falla, las demás no salvan la práctica: una escena sin acción propia es una ensoñación con buena intención. Las cinco preguntas están en la figura; conviene decirlas en voz alta la primera semana, hasta que se vuelvan automátic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lista de comprobación de cinc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corre la lista de izquierda a derecha antes de empezar, no después. Corregir el procedimiento cuesta un minuto; repetirlo mal cuesta semanas.]]></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errores-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lista de comprobación de cinco pas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Primero la acción dentro de la escena, después la duración, después la persona y el tiempo verbal, después el disparador y al final el registro. Una escena en tercera persona se corrige en un segundo; una escena sin acción propia exige reescribirla entera, y por eso va primer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comprobación, con la señal que delata cada fal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162175"/>
                <a:gridCol w="2905125"/>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la respuesta es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rrig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y una acción m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scena es solo un desenl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ir un paso que harás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be en mi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scena se vuelve pelícu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en tres o cinco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á en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na a promesa o a relato aje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ar a primera persona y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hora y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pende de tener g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jar un disparador di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lista de comprobación, con la señal que delata cada fal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162175"/>
                <a:gridCol w="2905125"/>
                <a:gridCol w="3048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egun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la respuesta es 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corrig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rmina e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forma de saber qué pa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otar un renglón a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del error a la corr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el diagnóstico. No son testimonios ni personas rea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error a la corrección · Ejemplo resuelto 1: la escena de cuarenta minuto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imagina cada noche, durante cuarenta minutos, el día en que su proyecto ya funcionó: la oficina, los clientes, el reconocimiento. Se queda dormida a medias y al día siguiente no recuerda la mit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error a la corrección · Ejemplo resuelto 1: la escena de cuarenta minuto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error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o desenlace (error 1), duración excesiva (error 2), ninguna acción propia (error 4) y ninguna hora fija (error 6). Cuatro errores en una sola práctic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error a la corrección · Ejemplo resuelto 1: la escena de cuarenta minuto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escritu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la escena por tres minutos: se ve escribiendo el correo que presenta el proyecto, con las dos frases iniciales. La practica a las siete, antes de desayun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error a la corrección · Ejemplo resuelto 1: la escena de cuarenta minutos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ierr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mina con una acción con fecha: enviar el correo el martes a las once. Anota el renglón. La escena ya no es una película: es el ensayo de algo que ocurrirá.]]></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error a la corrección · Ejemplo resuelto 2: el miedo disfrazado de ensay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áctic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repasa cada noche la conversación que teme: imagina que se queda en blanco, que la otra se impacienta y que pierde la oportunid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error a la corrección · Ejemplo resuelto 2: el miedo disfrazado de ensay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señ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está más nerviosa que antes y evita programar la conversación. La práctica se siente como preparación, pero produce evitación (error 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error a la corrección · Ejemplo resuelto 2: el miedo disfrazado de ensay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rrec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e la escena como afrontamiento: qué dice si se queda en blanco, cómo pide una pausa y cómo cierra la conversación aunque no salga perfec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del error a la corrección · Ejemplo resuelto 2: el miedo disfrazado de ensay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grama la conversación en una fecha concreta y anota qué hizo distinto. La medida no es dejar de sentir nervios: es que la conversación ocur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el procedimiento correg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página con tu procedimiento corregido. Arriba, la escena tal como la practicas hoy. En medio, los errores que detectaste, numerados del uno al ocho. Abajo, la escena reescrita y la lista de cinco pasos con la respuesta que le diste a cada uno. No se trata de dejar la práctica perfecta: se trata de que la próxima vez que la hagas sepas qué estás revisan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el procedimiento correg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que la corrección no es visualizar mejor, sino reducir la escena a un paso que puedas hacer hoy.]]></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errores-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el procedimiento corregid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rrección se prueba durante una semana. Si la escena nueva produce una acción anotada, conserva el procedimiento. Si vuelve a producir solo película, revisa otra vez la primera pregunta: casi siempre la escena sigue sin contener nada que puedas hacer. Y si la práctica te deja más ansioso en lugar de más dispuesto, suspéndela y busca ayuda profesional: ningún ejercicio debe empeorar cómo te sient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procedimiento corregi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prácticas es un error de procedimient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maginar la reunión incluyendo las tres preguntas que vas a hacer.]]></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maginar la reunión perfecta durante cuarenta minutos y no preparar nad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después qué dijiste y qué respondieron.]]></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acticar tres minutos a las siete, antes de desayun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procedimiento corregi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ntir una emoción intensa al visualizar es prueba de que la práctica está funcionan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procedimiento corregid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ista de comprobación tiene cinco pasos y el último pide una ___ con ___ y un registr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procedimiento corregi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rror con su corre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maginar solo el final]]></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largar la esce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uscar la emoción perfec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 registra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errar en tres o cinco minut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edir la conducta de la sem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un renglón al dí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ñadir una acción propia a la esce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procedimiento corregi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decisión según lo que hace con el procedimient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ige el procedimien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empeor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errar la escena con un paso con fech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petir la escena cuarenta minutos para sentirla má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ijar las siete de la mañana como disparador]]></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mbiar de escena cada dos d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qué hiciste distin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perar a tener ganas para practicar]]></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procedimiento corregid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lista de comprobación tal como se pas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obar que la escena incluye una acción mí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robar que termina en registr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robar que cabe en el tiempo disponibl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robar que está en presente y primera person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robar que tiene hora y lug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procedimiento corregid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acticante anotó estas cinco frases sobre su procedimiento. Marca las que describen un error.]]></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magino la entrevista completa y luego preparo tres respuesta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Visualizo solo el momento en que me dicen que sí.]]></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no siento emoción, repito hasta sentirl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actico a las siete, en la cocina, aunque tenga poco tiemp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jé de anotar porque ya sé lo que pas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producto: el procedimiento corregido]]></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procedimiento corregido en una página. Copia la escena tal como la practicas, numera los errores que detectes del uno al ocho, reescribe la escena y responde las cinco preguntas de la lista. Al final, una línea con la acción y la fecha con las que vas a probar la versión nuev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detectas más de cuatro errores, no los corrijas todos a la vez: empieza por la acción dentro de la escena. Esa corrección suele resolver también la duración y la emo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producto: el procedimiento corregido · Memoria: errores y correc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desenla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scena no tiene nada que hagas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 intermin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aburres y la abando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oción como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ía tranquilo se lee como fra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hora ni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acticas solo cuando tienes g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inci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número parece un men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abes qué ocurrió la semana pas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procedimiento corregido · Memoria: errores y correcciones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an-r01-oa08"/>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procedimiento corregido · Tarjetas de repaso antes de la ruta do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error más comú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procedimiento corregido · Tarjetas de repaso antes de la ruta d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aginar solo el desenlace, sin ninguna acción propia dentro de la esce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procedimiento corregido · Tarjetas de repaso antes de la ruta do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debe durar la prácti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procedimiento corregido · Tarjetas de repaso antes de la ruta d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a cinco minutos, con inicio y cierre; más tiempo no significa más efect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procedimiento corregido · Tarjetas de repaso antes de la ruta do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emoción prueba alg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procedimiento corregido · Tarjetas de repaso antes de la ruta d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a práctica se mide por la conducta que produce después, no por su intensida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procedimiento corregido · Tarjetas de repaso antes de la ruta do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lista de cinco pas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procedimiento corregido · Tarjetas de repaso antes de la ruta d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visa acción, duración, persona y tiempo verbal, disparador y registro, en ese ord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procedimiento corregido · Tarjetas de repaso antes de la ruta do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la práctica deja más ansied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producto: el procedimiento corregido · Tarjetas de repaso antes de la ruta d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uspenderla y consultar a un profesional: un ejercicio no debe empeorar cómo te siente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fallas de procedimiento y sus correcciones; no afirma que visualizar produzca resultados que no dependan de la persona. Lo que se ha estudiado sobre ensayo mental e imaginería se cita con sus límites: son efectos acotados, medidos en tareas concretas, y no autorizan a prometer un resultado personal. Las fuentes permiten leer esos estudios y contrastar el vocabulario de la tradición.]]></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mental+imagery+intervention"/>
              </a:rPr>
              <a:t><![CDATA[PubMed: imaginería mental y ensayo mental]]></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imaginería de proceso y de resultado; mira en qué tareas se midió y con qué límit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divulgación sobre imaginería]]></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sobre imaginería mental, ensayo y evitación; sirven para entender por qué la escena debe terminar en ac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os ocho errores y la lista de cinco pasos. Sabes que la escena se corrige antes de empezar, que la emoción no es prueba y que el registro es lo que distingue un ensayo de una película. Lo siguiente cambia de herramienta: las afirmaciones, por qué muchas fallan y qué condiciones hacen que una frase sea útil en lugar de vací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28-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1-oa08"/>
              </a:rPr>
              <a:t><![CDATA[Errores comunes al visualiz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iagnosticar tu procedimiento y corregirlo con cinco preguntas. Siguiente ruta: las afirmaciones que no mienten.]]></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flujo de la lista y revisa primero la acción dentro de la escena. Casi todos los demás errores desaparecen cuando la escena incluye algo que puedes hacer hoy.]]></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2026-11-01T05:49:54Z</dcterms:created>
  <dcterms:modified xsi:type="dcterms:W3CDTF">2026-11-01T05:49:54Z</dcterms:modified>
  <dc:title>Errores comunes al visualizar</dc:title>
  <dc:description>Presentación editable del OA «Errores comunes al visualizar». Enlace: https://atraccion.lumbre.lat/object/atr-man-r01-oa08</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